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56" r:id="rId5"/>
    <p:sldId id="296" r:id="rId6"/>
    <p:sldId id="284" r:id="rId7"/>
    <p:sldId id="286" r:id="rId8"/>
    <p:sldId id="263" r:id="rId9"/>
    <p:sldId id="262" r:id="rId10"/>
    <p:sldId id="265" r:id="rId11"/>
    <p:sldId id="298" r:id="rId12"/>
    <p:sldId id="281" r:id="rId13"/>
    <p:sldId id="264" r:id="rId14"/>
    <p:sldId id="293" r:id="rId15"/>
    <p:sldId id="299" r:id="rId16"/>
    <p:sldId id="276" r:id="rId17"/>
    <p:sldId id="277" r:id="rId1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36AD3-AD86-E034-C57D-197475257ED3}" v="2" dt="2021-12-08T05:15:28.896"/>
    <p1510:client id="{24AC3359-6AEB-0277-1B68-4CB21BCCDCB7}" v="1" dt="2021-10-14T19:33:12.989"/>
    <p1510:client id="{2660B1A7-6057-39EC-590C-F5B794894C80}" v="2" dt="2021-11-08T23:33:50.666"/>
    <p1510:client id="{48C2BCC0-1909-52C9-74A2-6BDB013AAD4D}" v="15" dt="2021-09-27T16:07:20.978"/>
    <p1510:client id="{61952B0D-51AB-95FF-E4D5-EAD254B4FDCB}" v="12" dt="2021-11-02T16:21:26.538"/>
    <p1510:client id="{6E4038B2-DC18-E40C-FE04-CFE579D7EE87}" v="4" dt="2021-11-02T16:22:50.162"/>
    <p1510:client id="{B15B0778-CEAC-FE4E-BEB1-82A6D5368E18}" v="1363" dt="2021-08-17T13:31:52.828"/>
    <p1510:client id="{C5EFE462-EA76-DE63-3ACA-ED98B8F04B51}" v="160" dt="2021-09-03T23:41:22.0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1"/>
  </p:normalViewPr>
  <p:slideViewPr>
    <p:cSldViewPr>
      <p:cViewPr varScale="1">
        <p:scale>
          <a:sx n="85" d="100"/>
          <a:sy n="85" d="100"/>
        </p:scale>
        <p:origin x="1152" y="8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uel Collazo Fernández" userId="S::manuel.collazo@spainedoffice.com::839abf5d-26e0-4fa1-b2b7-a65c34e22e0a" providerId="AD" clId="Web-{19236AD3-AD86-E034-C57D-197475257ED3}"/>
    <pc:docChg chg="modSld">
      <pc:chgData name="Manuel Collazo Fernández" userId="S::manuel.collazo@spainedoffice.com::839abf5d-26e0-4fa1-b2b7-a65c34e22e0a" providerId="AD" clId="Web-{19236AD3-AD86-E034-C57D-197475257ED3}" dt="2021-12-08T05:15:26.724" v="0" actId="20577"/>
      <pc:docMkLst>
        <pc:docMk/>
      </pc:docMkLst>
      <pc:sldChg chg="modSp">
        <pc:chgData name="Manuel Collazo Fernández" userId="S::manuel.collazo@spainedoffice.com::839abf5d-26e0-4fa1-b2b7-a65c34e22e0a" providerId="AD" clId="Web-{19236AD3-AD86-E034-C57D-197475257ED3}" dt="2021-12-08T05:15:26.724" v="0" actId="20577"/>
        <pc:sldMkLst>
          <pc:docMk/>
          <pc:sldMk cId="0" sldId="262"/>
        </pc:sldMkLst>
        <pc:spChg chg="mod">
          <ac:chgData name="Manuel Collazo Fernández" userId="S::manuel.collazo@spainedoffice.com::839abf5d-26e0-4fa1-b2b7-a65c34e22e0a" providerId="AD" clId="Web-{19236AD3-AD86-E034-C57D-197475257ED3}" dt="2021-12-08T05:15:26.724" v="0" actId="20577"/>
          <ac:spMkLst>
            <pc:docMk/>
            <pc:sldMk cId="0" sldId="262"/>
            <ac:spMk id="308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UY"/>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4793833-4579-4F53-8987-6D8D15F2E18C}" type="datetimeFigureOut">
              <a:rPr lang="es-UY"/>
              <a:pPr>
                <a:defRPr/>
              </a:pPr>
              <a:t>7/2/2022</a:t>
            </a:fld>
            <a:endParaRPr lang="es-UY"/>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UY"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UY"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UY"/>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40AF456-A375-45C5-8567-77ECEDC87571}" type="slidenum">
              <a:rPr lang="es-UY"/>
              <a:pPr>
                <a:defRPr/>
              </a:pPr>
              <a:t>‹#›</a:t>
            </a:fld>
            <a:endParaRPr lang="es-UY"/>
          </a:p>
        </p:txBody>
      </p:sp>
    </p:spTree>
    <p:extLst>
      <p:ext uri="{BB962C8B-B14F-4D97-AF65-F5344CB8AC3E}">
        <p14:creationId xmlns:p14="http://schemas.microsoft.com/office/powerpoint/2010/main" val="3335698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1843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0E0D17-C1C9-455F-A025-20AD7A73BED5}" type="slidenum">
              <a:rPr lang="es-UY" altLang="es-ES" smtClean="0"/>
              <a:pPr/>
              <a:t>1</a:t>
            </a:fld>
            <a:endParaRPr lang="es-UY" altLang="es-ES"/>
          </a:p>
        </p:txBody>
      </p:sp>
    </p:spTree>
    <p:extLst>
      <p:ext uri="{BB962C8B-B14F-4D97-AF65-F5344CB8AC3E}">
        <p14:creationId xmlns:p14="http://schemas.microsoft.com/office/powerpoint/2010/main" val="323068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1843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0E0D17-C1C9-455F-A025-20AD7A73BED5}" type="slidenum">
              <a:rPr lang="es-UY" altLang="es-ES" smtClean="0"/>
              <a:pPr/>
              <a:t>3</a:t>
            </a:fld>
            <a:endParaRPr lang="es-UY" altLang="es-ES"/>
          </a:p>
        </p:txBody>
      </p:sp>
    </p:spTree>
    <p:extLst>
      <p:ext uri="{BB962C8B-B14F-4D97-AF65-F5344CB8AC3E}">
        <p14:creationId xmlns:p14="http://schemas.microsoft.com/office/powerpoint/2010/main" val="1639186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560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2560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CBC029E-CFD0-4FEB-AFF2-F2490450EEE0}" type="slidenum">
              <a:rPr lang="es-UY" altLang="es-ES" smtClean="0"/>
              <a:pPr/>
              <a:t>5</a:t>
            </a:fld>
            <a:endParaRPr lang="es-UY" altLang="es-ES"/>
          </a:p>
        </p:txBody>
      </p:sp>
    </p:spTree>
    <p:extLst>
      <p:ext uri="{BB962C8B-B14F-4D97-AF65-F5344CB8AC3E}">
        <p14:creationId xmlns:p14="http://schemas.microsoft.com/office/powerpoint/2010/main" val="525668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355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2355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ABC273C-668E-4E87-AE4F-238D49B14053}" type="slidenum">
              <a:rPr lang="es-UY" altLang="es-ES" smtClean="0"/>
              <a:pPr/>
              <a:t>6</a:t>
            </a:fld>
            <a:endParaRPr lang="es-UY" altLang="es-ES"/>
          </a:p>
        </p:txBody>
      </p:sp>
    </p:spTree>
    <p:extLst>
      <p:ext uri="{BB962C8B-B14F-4D97-AF65-F5344CB8AC3E}">
        <p14:creationId xmlns:p14="http://schemas.microsoft.com/office/powerpoint/2010/main" val="3848405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457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2458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86F935-B14D-48CA-B4BF-54DB6D64522C}" type="slidenum">
              <a:rPr lang="es-UY" altLang="es-ES" smtClean="0"/>
              <a:pPr/>
              <a:t>7</a:t>
            </a:fld>
            <a:endParaRPr lang="es-UY" altLang="es-ES"/>
          </a:p>
        </p:txBody>
      </p:sp>
    </p:spTree>
    <p:extLst>
      <p:ext uri="{BB962C8B-B14F-4D97-AF65-F5344CB8AC3E}">
        <p14:creationId xmlns:p14="http://schemas.microsoft.com/office/powerpoint/2010/main" val="199763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40AF456-A375-45C5-8567-77ECEDC87571}" type="slidenum">
              <a:rPr lang="es-UY" smtClean="0"/>
              <a:pPr>
                <a:defRPr/>
              </a:pPr>
              <a:t>9</a:t>
            </a:fld>
            <a:endParaRPr lang="es-UY"/>
          </a:p>
        </p:txBody>
      </p:sp>
    </p:spTree>
    <p:extLst>
      <p:ext uri="{BB962C8B-B14F-4D97-AF65-F5344CB8AC3E}">
        <p14:creationId xmlns:p14="http://schemas.microsoft.com/office/powerpoint/2010/main" val="386264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2765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2765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ACCFE4-1419-4A77-95B5-D7F84D222957}" type="slidenum">
              <a:rPr lang="es-UY" altLang="es-ES" smtClean="0"/>
              <a:pPr/>
              <a:t>10</a:t>
            </a:fld>
            <a:endParaRPr lang="es-UY" altLang="es-ES"/>
          </a:p>
        </p:txBody>
      </p:sp>
    </p:spTree>
    <p:extLst>
      <p:ext uri="{BB962C8B-B14F-4D97-AF65-F5344CB8AC3E}">
        <p14:creationId xmlns:p14="http://schemas.microsoft.com/office/powerpoint/2010/main" val="3854816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277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UY" altLang="es-ES"/>
          </a:p>
        </p:txBody>
      </p:sp>
      <p:sp>
        <p:nvSpPr>
          <p:cNvPr id="3277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0ABDD5-E50D-42BD-804D-7CDCC9EE503B}" type="slidenum">
              <a:rPr lang="es-UY" altLang="es-ES" smtClean="0"/>
              <a:pPr/>
              <a:t>14</a:t>
            </a:fld>
            <a:endParaRPr lang="es-UY" altLang="es-ES"/>
          </a:p>
        </p:txBody>
      </p:sp>
    </p:spTree>
    <p:extLst>
      <p:ext uri="{BB962C8B-B14F-4D97-AF65-F5344CB8AC3E}">
        <p14:creationId xmlns:p14="http://schemas.microsoft.com/office/powerpoint/2010/main" val="3640496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7"/>
          <p:cNvSpPr>
            <a:spLocks noChangeArrowheads="1"/>
          </p:cNvSpPr>
          <p:nvPr userDrawn="1"/>
        </p:nvSpPr>
        <p:spPr bwMode="auto">
          <a:xfrm>
            <a:off x="0" y="0"/>
            <a:ext cx="395288" cy="6858000"/>
          </a:xfrm>
          <a:prstGeom prst="rect">
            <a:avLst/>
          </a:prstGeom>
          <a:gradFill rotWithShape="1">
            <a:gsLst>
              <a:gs pos="0">
                <a:srgbClr val="FFCC00"/>
              </a:gs>
              <a:gs pos="100000">
                <a:srgbClr val="E5B700"/>
              </a:gs>
            </a:gsLst>
            <a:lin ang="5400000" scaled="1"/>
          </a:gradFill>
          <a:ln>
            <a:noFill/>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endParaRPr lang="en-US" altLang="en-US"/>
          </a:p>
        </p:txBody>
      </p:sp>
      <p:sp>
        <p:nvSpPr>
          <p:cNvPr id="8" name="Rectangle 8"/>
          <p:cNvSpPr>
            <a:spLocks noChangeArrowheads="1"/>
          </p:cNvSpPr>
          <p:nvPr userDrawn="1"/>
        </p:nvSpPr>
        <p:spPr bwMode="auto">
          <a:xfrm>
            <a:off x="8780930" y="0"/>
            <a:ext cx="381000" cy="6858000"/>
          </a:xfrm>
          <a:prstGeom prst="rect">
            <a:avLst/>
          </a:prstGeom>
          <a:gradFill rotWithShape="1">
            <a:gsLst>
              <a:gs pos="0">
                <a:srgbClr val="3366FF"/>
              </a:gs>
              <a:gs pos="50000">
                <a:srgbClr val="182F76"/>
              </a:gs>
              <a:gs pos="100000">
                <a:srgbClr val="3366FF"/>
              </a:gs>
            </a:gsLst>
            <a:lin ang="5400000" scaled="1"/>
          </a:gradFill>
          <a:ln>
            <a:noFill/>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endParaRPr lang="en-US" altLang="en-US"/>
          </a:p>
        </p:txBody>
      </p:sp>
      <p:pic>
        <p:nvPicPr>
          <p:cNvPr id="9" name="Picture 17" descr="LOGO_CONSEJERIA_EEUU_CANADA_2009_RGB_con bordenegro.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0630" y="0"/>
            <a:ext cx="2400300" cy="72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pic>
        <p:nvPicPr>
          <p:cNvPr id="7" name="Picture 17" descr="LOGO_CONSEJERIA_EEUU_CANADA_2009_RGB_con bordenegro.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80630" y="1833"/>
            <a:ext cx="2400300" cy="72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8"/>
          <p:cNvSpPr>
            <a:spLocks noChangeArrowheads="1"/>
          </p:cNvSpPr>
          <p:nvPr userDrawn="1"/>
        </p:nvSpPr>
        <p:spPr bwMode="auto">
          <a:xfrm>
            <a:off x="8780930" y="0"/>
            <a:ext cx="381000" cy="6858000"/>
          </a:xfrm>
          <a:prstGeom prst="rect">
            <a:avLst/>
          </a:prstGeom>
          <a:gradFill rotWithShape="1">
            <a:gsLst>
              <a:gs pos="0">
                <a:srgbClr val="3366FF"/>
              </a:gs>
              <a:gs pos="50000">
                <a:srgbClr val="182F76"/>
              </a:gs>
              <a:gs pos="100000">
                <a:srgbClr val="3366FF"/>
              </a:gs>
            </a:gsLst>
            <a:lin ang="5400000" scaled="1"/>
          </a:gradFill>
          <a:ln>
            <a:noFill/>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endParaRPr lang="en-US" altLang="en-US"/>
          </a:p>
        </p:txBody>
      </p:sp>
      <p:sp>
        <p:nvSpPr>
          <p:cNvPr id="9" name="Rectangle 7"/>
          <p:cNvSpPr>
            <a:spLocks noChangeArrowheads="1"/>
          </p:cNvSpPr>
          <p:nvPr userDrawn="1"/>
        </p:nvSpPr>
        <p:spPr bwMode="auto">
          <a:xfrm>
            <a:off x="-26894" y="0"/>
            <a:ext cx="395288" cy="6858000"/>
          </a:xfrm>
          <a:prstGeom prst="rect">
            <a:avLst/>
          </a:prstGeom>
          <a:gradFill rotWithShape="1">
            <a:gsLst>
              <a:gs pos="0">
                <a:srgbClr val="FFCC00"/>
              </a:gs>
              <a:gs pos="100000">
                <a:srgbClr val="E5B700"/>
              </a:gs>
            </a:gsLst>
            <a:lin ang="5400000" scaled="1"/>
          </a:gradFill>
          <a:ln>
            <a:noFill/>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s-ES"/>
          </a:p>
        </p:txBody>
      </p:sp>
      <p:sp>
        <p:nvSpPr>
          <p:cNvPr id="8" name="Footer Placeholder 7"/>
          <p:cNvSpPr>
            <a:spLocks noGrp="1"/>
          </p:cNvSpPr>
          <p:nvPr>
            <p:ph type="ftr" sz="quarter" idx="11"/>
          </p:nvPr>
        </p:nvSpPr>
        <p:spPr/>
        <p:txBody>
          <a:bodyPr/>
          <a:lstStyle/>
          <a:p>
            <a:pPr>
              <a:defRPr/>
            </a:pPr>
            <a:endParaRPr lang="es-ES"/>
          </a:p>
        </p:txBody>
      </p:sp>
      <p:sp>
        <p:nvSpPr>
          <p:cNvPr id="9" name="Slide Number Placeholder 8"/>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s-ES"/>
          </a:p>
        </p:txBody>
      </p:sp>
      <p:sp>
        <p:nvSpPr>
          <p:cNvPr id="4" name="Footer Placeholder 3"/>
          <p:cNvSpPr>
            <a:spLocks noGrp="1"/>
          </p:cNvSpPr>
          <p:nvPr>
            <p:ph type="ftr" sz="quarter" idx="11"/>
          </p:nvPr>
        </p:nvSpPr>
        <p:spPr/>
        <p:txBody>
          <a:bodyPr/>
          <a:lstStyle/>
          <a:p>
            <a:pPr>
              <a:defRPr/>
            </a:pPr>
            <a:endParaRPr lang="es-ES"/>
          </a:p>
        </p:txBody>
      </p:sp>
      <p:sp>
        <p:nvSpPr>
          <p:cNvPr id="5" name="Slide Number Placeholder 4"/>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s-ES"/>
          </a:p>
        </p:txBody>
      </p:sp>
      <p:sp>
        <p:nvSpPr>
          <p:cNvPr id="3" name="Footer Placeholder 2"/>
          <p:cNvSpPr>
            <a:spLocks noGrp="1"/>
          </p:cNvSpPr>
          <p:nvPr>
            <p:ph type="ftr" sz="quarter" idx="11"/>
          </p:nvPr>
        </p:nvSpPr>
        <p:spPr/>
        <p:txBody>
          <a:bodyPr/>
          <a:lstStyle/>
          <a:p>
            <a:pPr>
              <a:defRPr/>
            </a:pPr>
            <a:endParaRPr lang="es-ES"/>
          </a:p>
        </p:txBody>
      </p:sp>
      <p:sp>
        <p:nvSpPr>
          <p:cNvPr id="4" name="Slide Number Placeholder 3"/>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s-ES"/>
          </a:p>
        </p:txBody>
      </p:sp>
      <p:sp>
        <p:nvSpPr>
          <p:cNvPr id="6" name="Footer Placeholder 5"/>
          <p:cNvSpPr>
            <a:spLocks noGrp="1"/>
          </p:cNvSpPr>
          <p:nvPr>
            <p:ph type="ftr" sz="quarter" idx="11"/>
          </p:nvPr>
        </p:nvSpPr>
        <p:spPr/>
        <p:txBody>
          <a:bodyPr/>
          <a:lstStyle/>
          <a:p>
            <a:pPr>
              <a:defRPr/>
            </a:pPr>
            <a:endParaRPr lang="es-ES"/>
          </a:p>
        </p:txBody>
      </p:sp>
      <p:sp>
        <p:nvSpPr>
          <p:cNvPr id="7" name="Slide Number Placeholder 6"/>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s-ES"/>
          </a:p>
        </p:txBody>
      </p:sp>
      <p:sp>
        <p:nvSpPr>
          <p:cNvPr id="5" name="Footer Placeholder 4"/>
          <p:cNvSpPr>
            <a:spLocks noGrp="1"/>
          </p:cNvSpPr>
          <p:nvPr>
            <p:ph type="ftr" sz="quarter" idx="11"/>
          </p:nvPr>
        </p:nvSpPr>
        <p:spPr/>
        <p:txBody>
          <a:bodyPr/>
          <a:lstStyle/>
          <a:p>
            <a:pPr>
              <a:defRPr/>
            </a:pPr>
            <a:endParaRPr lang="es-ES"/>
          </a:p>
        </p:txBody>
      </p:sp>
      <p:sp>
        <p:nvSpPr>
          <p:cNvPr id="6" name="Slide Number Placeholder 5"/>
          <p:cNvSpPr>
            <a:spLocks noGrp="1"/>
          </p:cNvSpPr>
          <p:nvPr>
            <p:ph type="sldNum" sz="quarter" idx="12"/>
          </p:nvPr>
        </p:nvSpPr>
        <p:spPr/>
        <p:txBody>
          <a:bodyPr/>
          <a:lstStyle/>
          <a:p>
            <a:pPr>
              <a:defRPr/>
            </a:pPr>
            <a:fld id="{70AB932D-9529-48F5-AF13-962E226DE7E2}" type="slidenum">
              <a:rPr lang="es-ES" smtClean="0"/>
              <a:pPr>
                <a:defRPr/>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E886D901-3724-4532-8F0A-899F3E9DD3CB}"/>
              </a:ext>
            </a:extLst>
          </p:cNvPr>
          <p:cNvSpPr>
            <a:spLocks noGrp="1" noChangeArrowheads="1"/>
          </p:cNvSpPr>
          <p:nvPr>
            <p:ph type="ftr" idx="10"/>
          </p:nvPr>
        </p:nvSpPr>
        <p:spPr>
          <a:ln/>
        </p:spPr>
        <p:txBody>
          <a:bodyPr/>
          <a:lstStyle>
            <a:lvl1pPr>
              <a:defRPr/>
            </a:lvl1pPr>
          </a:lstStyle>
          <a:p>
            <a:pPr>
              <a:defRPr/>
            </a:pPr>
            <a:r>
              <a:rPr lang="es-ES"/>
              <a:t>Xavier Gisbert da Cruz</a:t>
            </a:r>
          </a:p>
        </p:txBody>
      </p:sp>
    </p:spTree>
    <p:extLst>
      <p:ext uri="{BB962C8B-B14F-4D97-AF65-F5344CB8AC3E}">
        <p14:creationId xmlns:p14="http://schemas.microsoft.com/office/powerpoint/2010/main" val="368526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0AB932D-9529-48F5-AF13-962E226DE7E2}" type="slidenum">
              <a:rPr lang="es-ES" smtClean="0"/>
              <a:pPr>
                <a:defRPr/>
              </a:pPr>
              <a:t>‹#›</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15.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notesSlide" Target="../notesSlides/notesSlide6.xml"/><Relationship Id="rId16"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467544" y="980728"/>
            <a:ext cx="8208912" cy="216024"/>
          </a:xfrm>
        </p:spPr>
        <p:txBody>
          <a:bodyPr>
            <a:noAutofit/>
          </a:bodyPr>
          <a:lstStyle/>
          <a:p>
            <a:br>
              <a:rPr lang="es-ES" altLang="es-ES" sz="4000" b="1" dirty="0">
                <a:latin typeface="Franklin Gothic Heavy" panose="020B0604020202020204" pitchFamily="34" charset="0"/>
                <a:cs typeface="Arial" pitchFamily="34" charset="0"/>
              </a:rPr>
            </a:br>
            <a:br>
              <a:rPr lang="es-ES" altLang="es-ES" sz="4000" b="1" dirty="0">
                <a:latin typeface="Franklin Gothic Heavy" panose="020B0604020202020204" pitchFamily="34" charset="0"/>
                <a:cs typeface="Arial" pitchFamily="34" charset="0"/>
              </a:rPr>
            </a:b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NALCAP </a:t>
            </a:r>
            <a:r>
              <a:rPr lang="es-ES" altLang="es-ES" sz="3600" b="1" dirty="0" err="1">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Spain</a:t>
            </a:r>
            <a:b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b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North American </a:t>
            </a:r>
            <a:r>
              <a:rPr lang="es-ES" altLang="es-ES" sz="3600" b="1" dirty="0" err="1">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Language</a:t>
            </a: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 and Culture </a:t>
            </a:r>
            <a:r>
              <a:rPr lang="es-ES" altLang="es-ES" sz="3600" b="1" dirty="0" err="1">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Assistants</a:t>
            </a: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 </a:t>
            </a:r>
            <a:r>
              <a:rPr lang="es-ES" altLang="es-ES" sz="3600" b="1" dirty="0" err="1">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Program</a:t>
            </a: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 </a:t>
            </a:r>
            <a:b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br>
            <a:r>
              <a:rPr lang="es-ES" altLang="es-ES" sz="3600" b="1" dirty="0">
                <a:solidFill>
                  <a:srgbClr val="002060"/>
                </a:solidFill>
                <a:latin typeface="Arial Rounded MT Bold" panose="020F0704030504030204" pitchFamily="34" charset="0"/>
                <a:ea typeface="Segoe UI Black" panose="020B0A02040204020203" pitchFamily="34" charset="0"/>
                <a:cs typeface="LilyUPC" panose="020B0502040204020203" pitchFamily="34" charset="-34"/>
              </a:rPr>
              <a:t>2022-23</a:t>
            </a:r>
          </a:p>
        </p:txBody>
      </p:sp>
      <p:pic>
        <p:nvPicPr>
          <p:cNvPr id="4" name="Picture 3" descr="Text&#10;&#10;Description automatically generated">
            <a:extLst>
              <a:ext uri="{FF2B5EF4-FFF2-40B4-BE49-F238E27FC236}">
                <a16:creationId xmlns:a16="http://schemas.microsoft.com/office/drawing/2014/main" id="{DE62E91D-8656-47BB-8BAC-1636F85BFB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704" y="2780928"/>
            <a:ext cx="5513261" cy="3783476"/>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ACC_EEUU&amp;CAN">
            <a:hlinkClick r:id="" action="ppaction://media"/>
            <a:extLst>
              <a:ext uri="{FF2B5EF4-FFF2-40B4-BE49-F238E27FC236}">
                <a16:creationId xmlns:a16="http://schemas.microsoft.com/office/drawing/2014/main" id="{5C11D9E0-4256-4EEC-A5E3-C90E8E4521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3524" y="1152318"/>
            <a:ext cx="8527931" cy="4796962"/>
          </a:xfrm>
          <a:prstGeom prst="rect">
            <a:avLst/>
          </a:prstGeom>
        </p:spPr>
      </p:pic>
    </p:spTree>
    <p:extLst>
      <p:ext uri="{BB962C8B-B14F-4D97-AF65-F5344CB8AC3E}">
        <p14:creationId xmlns:p14="http://schemas.microsoft.com/office/powerpoint/2010/main" val="396104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1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15616" y="260648"/>
            <a:ext cx="4752528" cy="646331"/>
          </a:xfrm>
          <a:prstGeom prst="rect">
            <a:avLst/>
          </a:prstGeom>
        </p:spPr>
        <p:txBody>
          <a:bodyPr wrap="square">
            <a:spAutoFit/>
          </a:bodyPr>
          <a:lstStyle/>
          <a:p>
            <a:r>
              <a:rPr 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About</a:t>
            </a:r>
            <a:r>
              <a:rPr lang="es-ES" sz="3600"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The</a:t>
            </a:r>
            <a:r>
              <a:rPr lang="es-ES" sz="3600"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Program</a:t>
            </a:r>
            <a:endParaRPr lang="en-US" sz="3600" b="1" dirty="0">
              <a:solidFill>
                <a:srgbClr val="002060"/>
              </a:solidFill>
              <a:latin typeface="Arial Rounded MT Bold" panose="020F0704030504030204" pitchFamily="34" charset="0"/>
              <a:ea typeface="Segoe UI Black" panose="020B0A02040204020203" pitchFamily="34" charset="0"/>
              <a:cs typeface="Arial" pitchFamily="34" charset="0"/>
            </a:endParaRPr>
          </a:p>
        </p:txBody>
      </p:sp>
      <p:sp>
        <p:nvSpPr>
          <p:cNvPr id="10" name="Rectangle 9"/>
          <p:cNvSpPr/>
          <p:nvPr/>
        </p:nvSpPr>
        <p:spPr>
          <a:xfrm>
            <a:off x="3707904" y="1196752"/>
            <a:ext cx="4900175" cy="4770537"/>
          </a:xfrm>
          <a:prstGeom prst="rect">
            <a:avLst/>
          </a:prstGeom>
        </p:spPr>
        <p:txBody>
          <a:bodyPr wrap="square" lIns="91440" tIns="45720" rIns="91440" bIns="45720" anchor="t">
            <a:spAutoFit/>
          </a:bodyPr>
          <a:lstStyle/>
          <a:p>
            <a:pPr marL="0" indent="0" algn="just">
              <a:buFontTx/>
              <a:buNone/>
              <a:defRPr/>
            </a:pPr>
            <a:endParaRPr lang="en-US" sz="1400" dirty="0">
              <a:latin typeface="Arial" pitchFamily="34" charset="0"/>
              <a:ea typeface="Segoe UI" pitchFamily="34" charset="0"/>
              <a:cs typeface="Arial" pitchFamily="34" charset="0"/>
            </a:endParaRPr>
          </a:p>
          <a:p>
            <a:pPr algn="just">
              <a:buBlip>
                <a:blip r:embed="rId3"/>
              </a:buBlip>
              <a:defRPr/>
            </a:pPr>
            <a:r>
              <a:rPr lang="en-US" b="1" dirty="0">
                <a:solidFill>
                  <a:schemeClr val="accent1">
                    <a:lumMod val="75000"/>
                  </a:schemeClr>
                </a:solidFill>
                <a:latin typeface="Candara"/>
              </a:rPr>
              <a:t> </a:t>
            </a:r>
            <a:r>
              <a:rPr lang="en-US" sz="1600" b="1" dirty="0">
                <a:solidFill>
                  <a:srgbClr val="002060"/>
                </a:solidFill>
                <a:latin typeface="Candara"/>
              </a:rPr>
              <a:t>NALCAP is an educational outreach initiative of the Ministry of Education of Spain offering American college students and graduates the opportunity to be teaching assistants in Spain in classrooms across the country.</a:t>
            </a:r>
          </a:p>
          <a:p>
            <a:pPr algn="just">
              <a:defRPr/>
            </a:pPr>
            <a:endParaRPr lang="en-US" sz="1600" b="1" dirty="0">
              <a:solidFill>
                <a:srgbClr val="002060"/>
              </a:solidFill>
              <a:latin typeface="Candara" panose="020E0502030303020204" pitchFamily="34" charset="0"/>
              <a:cs typeface="Arial" pitchFamily="34" charset="0"/>
            </a:endParaRPr>
          </a:p>
          <a:p>
            <a:pPr algn="just">
              <a:buBlip>
                <a:blip r:embed="rId3"/>
              </a:buBlip>
              <a:defRPr/>
            </a:pPr>
            <a:r>
              <a:rPr lang="en-US" sz="1600" b="1" dirty="0">
                <a:solidFill>
                  <a:srgbClr val="002060"/>
                </a:solidFill>
                <a:latin typeface="Candara"/>
                <a:cs typeface="Arial"/>
              </a:rPr>
              <a:t> Participants in the program assist lead teachers in the teaching of the English language and the culture of the US and Canada while immersed in the language and culture of Spain, promoting a cultural link between the citizens of these countries. </a:t>
            </a:r>
          </a:p>
          <a:p>
            <a:pPr algn="just">
              <a:defRPr/>
            </a:pPr>
            <a:endParaRPr lang="en-US" sz="1600" b="1" dirty="0">
              <a:solidFill>
                <a:srgbClr val="002060"/>
              </a:solidFill>
              <a:latin typeface="Candara"/>
              <a:cs typeface="Arial"/>
            </a:endParaRPr>
          </a:p>
          <a:p>
            <a:pPr algn="just">
              <a:buBlip>
                <a:blip r:embed="rId3"/>
              </a:buBlip>
              <a:defRPr/>
            </a:pPr>
            <a:r>
              <a:rPr lang="en-US" sz="1600" b="1" dirty="0">
                <a:solidFill>
                  <a:srgbClr val="002060"/>
                </a:solidFill>
                <a:latin typeface="Candara"/>
                <a:cs typeface="Arial"/>
              </a:rPr>
              <a:t> The skills acquired through this experience will leave a deep international impact on the returning language assistant, to be put to use whether it be in the field of teaching, business or any other, as well as  personal growth and development.</a:t>
            </a:r>
            <a:endParaRPr lang="en-US" sz="1600" b="1" dirty="0">
              <a:solidFill>
                <a:srgbClr val="002060"/>
              </a:solidFill>
              <a:latin typeface="Candara"/>
              <a:cs typeface="Arial" pitchFamily="34" charset="0"/>
            </a:endParaRPr>
          </a:p>
          <a:p>
            <a:pPr algn="just">
              <a:defRPr/>
            </a:pPr>
            <a:endParaRPr lang="en-US" sz="1600" dirty="0">
              <a:latin typeface="Arial" pitchFamily="34" charset="0"/>
              <a:ea typeface="Segoe UI" pitchFamily="34" charset="0"/>
              <a:cs typeface="Arial" pitchFamily="34" charset="0"/>
            </a:endParaRPr>
          </a:p>
        </p:txBody>
      </p:sp>
      <p:pic>
        <p:nvPicPr>
          <p:cNvPr id="13" name="Picture 12" descr="students.png"/>
          <p:cNvPicPr>
            <a:picLocks noChangeAspect="1"/>
          </p:cNvPicPr>
          <p:nvPr/>
        </p:nvPicPr>
        <p:blipFill>
          <a:blip r:embed="rId4" cstate="print"/>
          <a:stretch>
            <a:fillRect/>
          </a:stretch>
        </p:blipFill>
        <p:spPr>
          <a:xfrm>
            <a:off x="535921" y="1734977"/>
            <a:ext cx="2736304" cy="26441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anim calcmode="lin" valueType="num">
                                      <p:cBhvr additive="base">
                                        <p:cTn id="13" dur="500" fill="hold"/>
                                        <p:tgtEl>
                                          <p:spTgt spid="10">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anim calcmode="lin" valueType="num">
                                      <p:cBhvr additive="base">
                                        <p:cTn id="19" dur="500" fill="hold"/>
                                        <p:tgtEl>
                                          <p:spTgt spid="10">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mmunication.jpg"/>
          <p:cNvPicPr>
            <a:picLocks noChangeAspect="1"/>
          </p:cNvPicPr>
          <p:nvPr/>
        </p:nvPicPr>
        <p:blipFill>
          <a:blip r:embed="rId2" cstate="print"/>
          <a:stretch>
            <a:fillRect/>
          </a:stretch>
        </p:blipFill>
        <p:spPr>
          <a:xfrm rot="973334">
            <a:off x="6092141" y="950366"/>
            <a:ext cx="2388495" cy="1791371"/>
          </a:xfrm>
          <a:prstGeom prst="rect">
            <a:avLst/>
          </a:prstGeom>
        </p:spPr>
      </p:pic>
      <p:sp>
        <p:nvSpPr>
          <p:cNvPr id="2" name="Title 1"/>
          <p:cNvSpPr>
            <a:spLocks noGrp="1"/>
          </p:cNvSpPr>
          <p:nvPr>
            <p:ph type="title" idx="4294967295"/>
          </p:nvPr>
        </p:nvSpPr>
        <p:spPr>
          <a:xfrm>
            <a:off x="256069" y="248254"/>
            <a:ext cx="6264697" cy="1299626"/>
          </a:xfrm>
        </p:spPr>
        <p:txBody>
          <a:bodyPr/>
          <a:lstStyle/>
          <a:p>
            <a:r>
              <a:rPr lang="es-ES" alt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What</a:t>
            </a:r>
            <a:r>
              <a:rPr lang="es-ES" altLang="es-ES" sz="3600"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alt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will</a:t>
            </a:r>
            <a:r>
              <a:rPr lang="es-ES" altLang="es-ES" sz="3600"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alt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you</a:t>
            </a:r>
            <a:r>
              <a:rPr lang="es-ES" altLang="es-ES" sz="3600" b="1" dirty="0">
                <a:solidFill>
                  <a:srgbClr val="002060"/>
                </a:solidFill>
                <a:latin typeface="Arial Rounded MT Bold" panose="020F0704030504030204" pitchFamily="34" charset="0"/>
                <a:ea typeface="Segoe UI Black" panose="020B0A02040204020203" pitchFamily="34" charset="0"/>
                <a:cs typeface="Arial" pitchFamily="34" charset="0"/>
              </a:rPr>
              <a:t> be </a:t>
            </a:r>
            <a:r>
              <a:rPr lang="es-ES" altLang="es-ES" sz="3600" b="1" dirty="0" err="1">
                <a:solidFill>
                  <a:srgbClr val="002060"/>
                </a:solidFill>
                <a:latin typeface="Arial Rounded MT Bold" panose="020F0704030504030204" pitchFamily="34" charset="0"/>
                <a:ea typeface="Segoe UI Black" panose="020B0A02040204020203" pitchFamily="34" charset="0"/>
                <a:cs typeface="Arial" pitchFamily="34" charset="0"/>
              </a:rPr>
              <a:t>doing</a:t>
            </a:r>
            <a:r>
              <a:rPr lang="es-ES" altLang="es-ES" sz="3600" b="1" dirty="0">
                <a:solidFill>
                  <a:srgbClr val="002060"/>
                </a:solidFill>
                <a:latin typeface="Arial Rounded MT Bold" panose="020F0704030504030204" pitchFamily="34" charset="0"/>
                <a:ea typeface="Segoe UI Black" panose="020B0A02040204020203" pitchFamily="34" charset="0"/>
                <a:cs typeface="Arial" pitchFamily="34" charset="0"/>
              </a:rPr>
              <a:t>?</a:t>
            </a:r>
            <a:endParaRPr lang="en-US" altLang="es-ES" sz="3600" b="1" dirty="0">
              <a:solidFill>
                <a:srgbClr val="002060"/>
              </a:solidFill>
              <a:latin typeface="Arial Rounded MT Bold" panose="020F0704030504030204" pitchFamily="34" charset="0"/>
              <a:ea typeface="Segoe UI Black" panose="020B0A02040204020203" pitchFamily="34" charset="0"/>
              <a:cs typeface="Arial" pitchFamily="34" charset="0"/>
            </a:endParaRPr>
          </a:p>
        </p:txBody>
      </p:sp>
      <p:sp>
        <p:nvSpPr>
          <p:cNvPr id="3" name="Content Placeholder 2"/>
          <p:cNvSpPr>
            <a:spLocks noGrp="1"/>
          </p:cNvSpPr>
          <p:nvPr>
            <p:ph idx="4294967295"/>
          </p:nvPr>
        </p:nvSpPr>
        <p:spPr>
          <a:xfrm>
            <a:off x="539552" y="1270326"/>
            <a:ext cx="5400600" cy="3960441"/>
          </a:xfrm>
        </p:spPr>
        <p:txBody>
          <a:bodyPr>
            <a:normAutofit fontScale="85000" lnSpcReduction="20000"/>
          </a:bodyPr>
          <a:lstStyle/>
          <a:p>
            <a:pPr algn="just">
              <a:buFontTx/>
              <a:buBlip>
                <a:blip r:embed="rId3"/>
              </a:buBlip>
              <a:defRPr/>
            </a:pPr>
            <a:r>
              <a:rPr lang="en-US" sz="1900" dirty="0">
                <a:solidFill>
                  <a:srgbClr val="002060"/>
                </a:solidFill>
                <a:latin typeface="Abadi" panose="020B0604020104020204" pitchFamily="34" charset="0"/>
                <a:cs typeface="Segoe UI" pitchFamily="34" charset="0"/>
              </a:rPr>
              <a:t>You will be a </a:t>
            </a:r>
            <a:r>
              <a:rPr lang="en-US" sz="1900" b="1" dirty="0">
                <a:solidFill>
                  <a:srgbClr val="002060"/>
                </a:solidFill>
                <a:latin typeface="Abadi" panose="020B0604020104020204" pitchFamily="34" charset="0"/>
                <a:cs typeface="Segoe UI" pitchFamily="34" charset="0"/>
              </a:rPr>
              <a:t>teacher’s assistant</a:t>
            </a:r>
            <a:r>
              <a:rPr lang="en-US" sz="1900" dirty="0">
                <a:solidFill>
                  <a:srgbClr val="002060"/>
                </a:solidFill>
                <a:latin typeface="Abadi" panose="020B0604020104020204" pitchFamily="34" charset="0"/>
                <a:cs typeface="Segoe UI" pitchFamily="34" charset="0"/>
              </a:rPr>
              <a:t> under the guidance and supervision of lead teachers in the </a:t>
            </a:r>
            <a:r>
              <a:rPr lang="en-US" sz="1900" b="1" dirty="0">
                <a:solidFill>
                  <a:srgbClr val="002060"/>
                </a:solidFill>
                <a:latin typeface="Abadi" panose="020B0604020104020204" pitchFamily="34" charset="0"/>
                <a:cs typeface="Segoe UI" pitchFamily="34" charset="0"/>
              </a:rPr>
              <a:t>English as a World/Foreign Language program </a:t>
            </a:r>
            <a:r>
              <a:rPr lang="en-US" sz="1900" dirty="0">
                <a:solidFill>
                  <a:srgbClr val="002060"/>
                </a:solidFill>
                <a:latin typeface="Abadi" panose="020B0604020104020204" pitchFamily="34" charset="0"/>
                <a:cs typeface="Segoe UI" pitchFamily="34" charset="0"/>
              </a:rPr>
              <a:t>at that school. </a:t>
            </a:r>
          </a:p>
          <a:p>
            <a:pPr marL="0" indent="0" algn="just">
              <a:buNone/>
              <a:defRPr/>
            </a:pPr>
            <a:endParaRPr lang="en-US" sz="1900" dirty="0">
              <a:solidFill>
                <a:srgbClr val="002060"/>
              </a:solidFill>
              <a:latin typeface="Abadi" panose="020B0604020104020204" pitchFamily="34" charset="0"/>
              <a:cs typeface="Segoe UI" pitchFamily="34" charset="0"/>
            </a:endParaRPr>
          </a:p>
          <a:p>
            <a:pPr algn="just">
              <a:buFontTx/>
              <a:buBlip>
                <a:blip r:embed="rId3"/>
              </a:buBlip>
              <a:defRPr/>
            </a:pPr>
            <a:r>
              <a:rPr lang="en-US" sz="1900" dirty="0">
                <a:solidFill>
                  <a:srgbClr val="002060"/>
                </a:solidFill>
                <a:latin typeface="Abadi" panose="020B0604020104020204" pitchFamily="34" charset="0"/>
                <a:cs typeface="Segoe UI" pitchFamily="34" charset="0"/>
              </a:rPr>
              <a:t>In other schools, you may be involved in being a TA in other school subjects </a:t>
            </a:r>
            <a:r>
              <a:rPr lang="en-US" sz="1900" b="1" dirty="0">
                <a:solidFill>
                  <a:srgbClr val="002060"/>
                </a:solidFill>
                <a:latin typeface="Abadi" panose="020B0604020104020204" pitchFamily="34" charset="0"/>
                <a:cs typeface="Segoe UI" pitchFamily="34" charset="0"/>
              </a:rPr>
              <a:t>taught in English </a:t>
            </a:r>
            <a:r>
              <a:rPr lang="en-US" sz="1900" dirty="0">
                <a:solidFill>
                  <a:srgbClr val="002060"/>
                </a:solidFill>
                <a:latin typeface="Abadi" panose="020B0604020104020204" pitchFamily="34" charset="0"/>
                <a:cs typeface="Segoe UI" pitchFamily="34" charset="0"/>
              </a:rPr>
              <a:t>such as </a:t>
            </a:r>
            <a:r>
              <a:rPr lang="en-US" sz="1900" i="1" dirty="0">
                <a:solidFill>
                  <a:srgbClr val="002060"/>
                </a:solidFill>
                <a:latin typeface="Abadi" panose="020B0604020104020204" pitchFamily="34" charset="0"/>
                <a:cs typeface="Segoe UI" pitchFamily="34" charset="0"/>
              </a:rPr>
              <a:t>social studies, science, tech, art or PE, </a:t>
            </a:r>
            <a:r>
              <a:rPr lang="en-US" sz="1900" dirty="0">
                <a:solidFill>
                  <a:srgbClr val="002060"/>
                </a:solidFill>
                <a:latin typeface="Abadi" panose="020B0604020104020204" pitchFamily="34" charset="0"/>
                <a:cs typeface="Segoe UI" pitchFamily="34" charset="0"/>
              </a:rPr>
              <a:t>if the school is part of </a:t>
            </a:r>
            <a:r>
              <a:rPr lang="en-US" sz="1900" b="1" dirty="0">
                <a:solidFill>
                  <a:srgbClr val="002060"/>
                </a:solidFill>
                <a:latin typeface="Abadi" panose="020B0604020104020204" pitchFamily="34" charset="0"/>
                <a:cs typeface="Segoe UI" pitchFamily="34" charset="0"/>
              </a:rPr>
              <a:t>a bilingual program</a:t>
            </a:r>
            <a:r>
              <a:rPr lang="en-US" sz="1900" dirty="0">
                <a:solidFill>
                  <a:srgbClr val="002060"/>
                </a:solidFill>
                <a:latin typeface="Abadi" panose="020B0604020104020204" pitchFamily="34" charset="0"/>
                <a:cs typeface="Segoe UI" pitchFamily="34" charset="0"/>
              </a:rPr>
              <a:t>. It’ll all depend on the school.</a:t>
            </a:r>
          </a:p>
          <a:p>
            <a:pPr marL="0" indent="0" algn="just">
              <a:buNone/>
              <a:defRPr/>
            </a:pPr>
            <a:endParaRPr lang="en-US" sz="1900" dirty="0">
              <a:solidFill>
                <a:srgbClr val="002060"/>
              </a:solidFill>
              <a:latin typeface="Abadi" panose="020B0604020104020204" pitchFamily="34" charset="0"/>
              <a:cs typeface="Segoe UI" pitchFamily="34" charset="0"/>
            </a:endParaRPr>
          </a:p>
          <a:p>
            <a:pPr algn="just">
              <a:buFontTx/>
              <a:buBlip>
                <a:blip r:embed="rId3"/>
              </a:buBlip>
              <a:defRPr/>
            </a:pPr>
            <a:r>
              <a:rPr lang="en-US" sz="1900" dirty="0">
                <a:solidFill>
                  <a:srgbClr val="002060"/>
                </a:solidFill>
                <a:latin typeface="Abadi" panose="020B0604020104020204" pitchFamily="34" charset="0"/>
                <a:cs typeface="Segoe UI" pitchFamily="34" charset="0"/>
              </a:rPr>
              <a:t> </a:t>
            </a:r>
            <a:r>
              <a:rPr lang="en-US" sz="1900" b="1" dirty="0">
                <a:solidFill>
                  <a:srgbClr val="002060"/>
                </a:solidFill>
                <a:latin typeface="Abadi" panose="020B0604020104020204" pitchFamily="34" charset="0"/>
                <a:cs typeface="Segoe UI" pitchFamily="34" charset="0"/>
              </a:rPr>
              <a:t>Your tasks will include:</a:t>
            </a:r>
            <a:endParaRPr lang="en-US" sz="1900" dirty="0">
              <a:solidFill>
                <a:srgbClr val="002060"/>
              </a:solidFill>
              <a:latin typeface="Abadi" panose="020B0604020104020204" pitchFamily="34" charset="0"/>
              <a:cs typeface="Segoe UI" pitchFamily="34" charset="0"/>
            </a:endParaRPr>
          </a:p>
          <a:p>
            <a:pPr lvl="1" algn="just">
              <a:buFontTx/>
              <a:buBlip>
                <a:blip r:embed="rId3"/>
              </a:buBlip>
              <a:defRPr/>
            </a:pPr>
            <a:r>
              <a:rPr lang="en-US" sz="1900" dirty="0">
                <a:solidFill>
                  <a:srgbClr val="002060"/>
                </a:solidFill>
                <a:latin typeface="Abadi" panose="020B0604020104020204" pitchFamily="34" charset="0"/>
                <a:cs typeface="Segoe UI" pitchFamily="34" charset="0"/>
              </a:rPr>
              <a:t> Conducting conversation lessons</a:t>
            </a:r>
          </a:p>
          <a:p>
            <a:pPr lvl="1" algn="just">
              <a:buFontTx/>
              <a:buBlip>
                <a:blip r:embed="rId3"/>
              </a:buBlip>
              <a:defRPr/>
            </a:pPr>
            <a:r>
              <a:rPr lang="en-US" sz="1900" dirty="0">
                <a:solidFill>
                  <a:srgbClr val="002060"/>
                </a:solidFill>
                <a:latin typeface="Abadi" panose="020B0604020104020204" pitchFamily="34" charset="0"/>
                <a:cs typeface="Segoe UI" pitchFamily="34" charset="0"/>
              </a:rPr>
              <a:t> Presenting cultural presentations </a:t>
            </a:r>
          </a:p>
          <a:p>
            <a:pPr lvl="1" algn="just">
              <a:buFontTx/>
              <a:buBlip>
                <a:blip r:embed="rId3"/>
              </a:buBlip>
              <a:defRPr/>
            </a:pPr>
            <a:r>
              <a:rPr lang="en-US" sz="1900" dirty="0">
                <a:solidFill>
                  <a:srgbClr val="002060"/>
                </a:solidFill>
                <a:latin typeface="Abadi" panose="020B0604020104020204" pitchFamily="34" charset="0"/>
                <a:cs typeface="Segoe UI" pitchFamily="34" charset="0"/>
              </a:rPr>
              <a:t> Attending department meetings</a:t>
            </a:r>
          </a:p>
          <a:p>
            <a:pPr marL="457200" lvl="1" indent="0" algn="just">
              <a:buNone/>
              <a:defRPr/>
            </a:pPr>
            <a:endParaRPr lang="en-US" sz="1900" dirty="0">
              <a:solidFill>
                <a:srgbClr val="002060"/>
              </a:solidFill>
              <a:latin typeface="Abadi" panose="020B0604020104020204" pitchFamily="34" charset="0"/>
              <a:cs typeface="Segoe UI" pitchFamily="34" charset="0"/>
            </a:endParaRPr>
          </a:p>
          <a:p>
            <a:pPr algn="just">
              <a:buFontTx/>
              <a:buBlip>
                <a:blip r:embed="rId3"/>
              </a:buBlip>
              <a:defRPr/>
            </a:pPr>
            <a:r>
              <a:rPr lang="en-US" sz="1900" b="1" dirty="0">
                <a:solidFill>
                  <a:srgbClr val="002060"/>
                </a:solidFill>
                <a:latin typeface="Abadi" panose="020B0604020104020204" pitchFamily="34" charset="0"/>
                <a:cs typeface="Segoe UI" pitchFamily="34" charset="0"/>
              </a:rPr>
              <a:t> </a:t>
            </a:r>
            <a:r>
              <a:rPr lang="en-US" sz="1900" dirty="0">
                <a:solidFill>
                  <a:srgbClr val="002060"/>
                </a:solidFill>
                <a:latin typeface="Abadi" panose="020B0604020104020204" pitchFamily="34" charset="0"/>
                <a:cs typeface="Segoe UI" pitchFamily="34" charset="0"/>
              </a:rPr>
              <a:t>And may also be involved in </a:t>
            </a:r>
            <a:r>
              <a:rPr lang="en-US" sz="1900" b="1" dirty="0">
                <a:solidFill>
                  <a:srgbClr val="002060"/>
                </a:solidFill>
                <a:latin typeface="Abadi" panose="020B0604020104020204" pitchFamily="34" charset="0"/>
                <a:cs typeface="Segoe UI" pitchFamily="34" charset="0"/>
              </a:rPr>
              <a:t>EXTRA-CURRICULAR </a:t>
            </a:r>
            <a:r>
              <a:rPr lang="en-US" sz="1900" dirty="0">
                <a:solidFill>
                  <a:srgbClr val="002060"/>
                </a:solidFill>
                <a:latin typeface="Abadi" panose="020B0604020104020204" pitchFamily="34" charset="0"/>
                <a:cs typeface="Segoe UI" pitchFamily="34" charset="0"/>
              </a:rPr>
              <a:t>activities.</a:t>
            </a:r>
          </a:p>
          <a:p>
            <a:pPr marL="0" indent="0" algn="just">
              <a:buFontTx/>
              <a:buNone/>
              <a:defRPr/>
            </a:pPr>
            <a:endParaRPr lang="es-ES" sz="800" dirty="0">
              <a:latin typeface="Arial" pitchFamily="34" charset="0"/>
              <a:ea typeface="Segoe UI" pitchFamily="34" charset="0"/>
              <a:cs typeface="Arial" pitchFamily="34" charset="0"/>
            </a:endParaRPr>
          </a:p>
          <a:p>
            <a:pPr marL="0" indent="0" algn="just">
              <a:buFontTx/>
              <a:buNone/>
              <a:defRPr/>
            </a:pPr>
            <a:endParaRPr lang="es-ES" sz="800" dirty="0">
              <a:latin typeface="Arial" pitchFamily="34" charset="0"/>
              <a:ea typeface="Segoe UI" pitchFamily="34" charset="0"/>
              <a:cs typeface="Arial" pitchFamily="34" charset="0"/>
            </a:endParaRPr>
          </a:p>
          <a:p>
            <a:pPr algn="just">
              <a:buFontTx/>
              <a:buBlip>
                <a:blip r:embed="rId3"/>
              </a:buBlip>
              <a:defRPr/>
            </a:pPr>
            <a:endParaRPr lang="es-ES" b="1" dirty="0">
              <a:latin typeface="Arial" pitchFamily="34" charset="0"/>
              <a:ea typeface="Segoe UI" pitchFamily="34" charset="0"/>
              <a:cs typeface="Arial" pitchFamily="34" charset="0"/>
            </a:endParaRPr>
          </a:p>
          <a:p>
            <a:pPr>
              <a:buNone/>
            </a:pPr>
            <a:endParaRPr lang="en-US" dirty="0"/>
          </a:p>
        </p:txBody>
      </p:sp>
      <p:pic>
        <p:nvPicPr>
          <p:cNvPr id="9" name="Picture 8" descr="meeting.jpg"/>
          <p:cNvPicPr>
            <a:picLocks noChangeAspect="1"/>
          </p:cNvPicPr>
          <p:nvPr/>
        </p:nvPicPr>
        <p:blipFill>
          <a:blip r:embed="rId4" cstate="print"/>
          <a:srcRect l="910"/>
          <a:stretch>
            <a:fillRect/>
          </a:stretch>
        </p:blipFill>
        <p:spPr>
          <a:xfrm rot="21013645">
            <a:off x="6065235" y="2725099"/>
            <a:ext cx="2511300" cy="1688521"/>
          </a:xfrm>
          <a:prstGeom prst="rect">
            <a:avLst/>
          </a:prstGeom>
        </p:spPr>
      </p:pic>
      <p:sp>
        <p:nvSpPr>
          <p:cNvPr id="10" name="Rectangle 9"/>
          <p:cNvSpPr/>
          <p:nvPr/>
        </p:nvSpPr>
        <p:spPr>
          <a:xfrm rot="21154564">
            <a:off x="303967" y="5629237"/>
            <a:ext cx="17281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Workshops</a:t>
            </a:r>
          </a:p>
        </p:txBody>
      </p:sp>
      <p:sp>
        <p:nvSpPr>
          <p:cNvPr id="11" name="Rectangle 10"/>
          <p:cNvSpPr/>
          <p:nvPr/>
        </p:nvSpPr>
        <p:spPr>
          <a:xfrm rot="443119">
            <a:off x="1743361" y="5684776"/>
            <a:ext cx="1512168" cy="914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bg1"/>
                </a:solidFill>
              </a:rPr>
              <a:t>Cultural activities</a:t>
            </a:r>
          </a:p>
        </p:txBody>
      </p:sp>
      <p:sp>
        <p:nvSpPr>
          <p:cNvPr id="12" name="Rectangle 11"/>
          <p:cNvSpPr/>
          <p:nvPr/>
        </p:nvSpPr>
        <p:spPr>
          <a:xfrm rot="20967514">
            <a:off x="3230697" y="5634250"/>
            <a:ext cx="1479421" cy="8893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Field trips</a:t>
            </a:r>
          </a:p>
        </p:txBody>
      </p:sp>
      <p:sp>
        <p:nvSpPr>
          <p:cNvPr id="13" name="Rectangle 12"/>
          <p:cNvSpPr/>
          <p:nvPr/>
        </p:nvSpPr>
        <p:spPr>
          <a:xfrm rot="395199">
            <a:off x="7240730" y="5134180"/>
            <a:ext cx="1476554" cy="914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School plays</a:t>
            </a:r>
          </a:p>
        </p:txBody>
      </p:sp>
      <p:sp>
        <p:nvSpPr>
          <p:cNvPr id="14" name="Rectangle 13"/>
          <p:cNvSpPr/>
          <p:nvPr/>
        </p:nvSpPr>
        <p:spPr>
          <a:xfrm rot="175071">
            <a:off x="6250353" y="5748404"/>
            <a:ext cx="1706488" cy="9144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solidFill>
                  <a:schemeClr val="bg1"/>
                </a:solidFill>
              </a:rPr>
              <a:t>Musical performances</a:t>
            </a:r>
          </a:p>
        </p:txBody>
      </p:sp>
      <p:sp>
        <p:nvSpPr>
          <p:cNvPr id="15" name="Rectangle 14"/>
          <p:cNvSpPr/>
          <p:nvPr/>
        </p:nvSpPr>
        <p:spPr>
          <a:xfrm rot="20812580">
            <a:off x="4586686" y="5685816"/>
            <a:ext cx="1690974" cy="9634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bg1"/>
                </a:solidFill>
              </a:rPr>
              <a:t>Sports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1+#ppt_w/2"/>
                                          </p:val>
                                        </p:tav>
                                        <p:tav tm="100000">
                                          <p:val>
                                            <p:strVal val="#ppt_x"/>
                                          </p:val>
                                        </p:tav>
                                      </p:tavLst>
                                    </p:anim>
                                    <p:anim calcmode="lin" valueType="num">
                                      <p:cBhvr additive="base">
                                        <p:cTn id="36"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3">
                                            <p:txEl>
                                              <p:pRg st="9" end="9"/>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2" presetClass="entr" presetSubtype="8"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slide(fromLeft)">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8" fill="hold" grpId="0" nodeType="click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slide(fromLeft)">
                                      <p:cBhvr>
                                        <p:cTn id="74" dur="500"/>
                                        <p:tgtEl>
                                          <p:spTgt spid="11"/>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8"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slide(fromLeft)">
                                      <p:cBhvr>
                                        <p:cTn id="79" dur="500"/>
                                        <p:tgtEl>
                                          <p:spTgt spid="12"/>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slide(fromLeft)">
                                      <p:cBhvr>
                                        <p:cTn id="84" dur="5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12" presetClass="entr" presetSubtype="8" fill="hold" grpId="0" nodeType="click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slide(fromLeft)">
                                      <p:cBhvr>
                                        <p:cTn id="89" dur="500"/>
                                        <p:tgtEl>
                                          <p:spTgt spid="14"/>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slide(fromLeft)">
                                      <p:cBhvr>
                                        <p:cTn id="9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
          <p:cNvSpPr>
            <a:spLocks noGrp="1" noChangeArrowheads="1"/>
          </p:cNvSpPr>
          <p:nvPr>
            <p:ph type="title" idx="4294967295"/>
          </p:nvPr>
        </p:nvSpPr>
        <p:spPr>
          <a:xfrm>
            <a:off x="467544" y="628326"/>
            <a:ext cx="6743684" cy="1108598"/>
          </a:xfrm>
        </p:spPr>
        <p:txBody>
          <a:bodyPr>
            <a:noAutofit/>
          </a:bodyPr>
          <a:lstStyle/>
          <a:p>
            <a:br>
              <a:rPr lang="es-ES" altLang="es-ES" sz="4000" b="1" dirty="0">
                <a:solidFill>
                  <a:schemeClr val="accent1">
                    <a:lumMod val="75000"/>
                  </a:schemeClr>
                </a:solidFill>
                <a:latin typeface="Franklin Gothic Heavy" panose="020B0903020102020204" pitchFamily="34" charset="0"/>
                <a:cs typeface="Arial" pitchFamily="34" charset="0"/>
              </a:rPr>
            </a:br>
            <a:r>
              <a:rPr lang="es-ES" altLang="es-ES" b="1" dirty="0" err="1">
                <a:solidFill>
                  <a:srgbClr val="002060"/>
                </a:solidFill>
                <a:latin typeface="Arial Rounded MT Bold" panose="020F0704030504030204" pitchFamily="34" charset="0"/>
                <a:cs typeface="Arial" pitchFamily="34" charset="0"/>
              </a:rPr>
              <a:t>School</a:t>
            </a:r>
            <a:r>
              <a:rPr lang="es-ES" altLang="es-ES" b="1" dirty="0">
                <a:solidFill>
                  <a:srgbClr val="002060"/>
                </a:solidFill>
                <a:latin typeface="Arial Rounded MT Bold" panose="020F0704030504030204" pitchFamily="34" charset="0"/>
                <a:cs typeface="Arial" pitchFamily="34" charset="0"/>
              </a:rPr>
              <a:t> </a:t>
            </a:r>
            <a:r>
              <a:rPr lang="es-ES" altLang="es-ES" b="1" dirty="0" err="1">
                <a:solidFill>
                  <a:srgbClr val="002060"/>
                </a:solidFill>
                <a:latin typeface="Arial Rounded MT Bold" panose="020F0704030504030204" pitchFamily="34" charset="0"/>
                <a:ea typeface="Segoe UI Black" panose="020B0A02040204020203" pitchFamily="34" charset="0"/>
                <a:cs typeface="Arial" pitchFamily="34" charset="0"/>
              </a:rPr>
              <a:t>placement</a:t>
            </a:r>
            <a:r>
              <a:rPr lang="es-ES" altLang="es-ES"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altLang="es-ES" b="1" dirty="0" err="1">
                <a:solidFill>
                  <a:srgbClr val="002060"/>
                </a:solidFill>
                <a:latin typeface="Arial Rounded MT Bold" panose="020F0704030504030204" pitchFamily="34" charset="0"/>
                <a:ea typeface="Segoe UI Black" panose="020B0A02040204020203" pitchFamily="34" charset="0"/>
                <a:cs typeface="Arial" pitchFamily="34" charset="0"/>
              </a:rPr>
              <a:t>types</a:t>
            </a:r>
            <a:br>
              <a:rPr lang="es-ES" altLang="es-ES" sz="4000" b="1" dirty="0">
                <a:solidFill>
                  <a:schemeClr val="accent1">
                    <a:lumMod val="75000"/>
                  </a:schemeClr>
                </a:solidFill>
                <a:latin typeface="Franklin Gothic Heavy" panose="020B0903020102020204" pitchFamily="34" charset="0"/>
                <a:cs typeface="Arial" pitchFamily="34" charset="0"/>
              </a:rPr>
            </a:br>
            <a:r>
              <a:rPr lang="es-ES" altLang="es-ES" sz="4000" b="1" dirty="0">
                <a:solidFill>
                  <a:schemeClr val="accent1">
                    <a:lumMod val="75000"/>
                  </a:schemeClr>
                </a:solidFill>
                <a:latin typeface="Franklin Gothic Heavy" panose="020B0903020102020204" pitchFamily="34" charset="0"/>
                <a:cs typeface="Arial" pitchFamily="34" charset="0"/>
              </a:rPr>
              <a:t>	</a:t>
            </a:r>
          </a:p>
        </p:txBody>
      </p:sp>
      <p:sp>
        <p:nvSpPr>
          <p:cNvPr id="9219" name="Rectangle 9"/>
          <p:cNvSpPr>
            <a:spLocks noGrp="1" noChangeArrowheads="1"/>
          </p:cNvSpPr>
          <p:nvPr>
            <p:ph idx="4294967295"/>
          </p:nvPr>
        </p:nvSpPr>
        <p:spPr>
          <a:xfrm>
            <a:off x="328376" y="1971302"/>
            <a:ext cx="3930092" cy="3403451"/>
          </a:xfrm>
        </p:spPr>
        <p:txBody>
          <a:bodyPr vert="horz" lIns="91440" tIns="45720" rIns="91440" bIns="45720" rtlCol="0" anchor="t">
            <a:noAutofit/>
          </a:bodyPr>
          <a:lstStyle/>
          <a:p>
            <a:pPr marL="0" indent="0">
              <a:buNone/>
            </a:pPr>
            <a:endParaRPr lang="es-ES" altLang="es-ES" sz="2400" b="1" dirty="0">
              <a:solidFill>
                <a:schemeClr val="accent1">
                  <a:lumMod val="75000"/>
                </a:schemeClr>
              </a:solidFill>
              <a:latin typeface="Franklin Gothic Heavy" panose="020B0903020102020204" pitchFamily="34" charset="0"/>
              <a:cs typeface="Arial" pitchFamily="34" charset="0"/>
            </a:endParaRPr>
          </a:p>
          <a:p>
            <a:pPr>
              <a:buFont typeface="Wingdings" panose="05000000000000000000" pitchFamily="2" charset="2"/>
              <a:buChar char="ü"/>
            </a:pPr>
            <a:r>
              <a:rPr lang="es-ES" altLang="es-ES" sz="2000" b="1" dirty="0">
                <a:solidFill>
                  <a:srgbClr val="002060"/>
                </a:solidFill>
                <a:latin typeface="Segoe UI Black" panose="020B0A02040204020203" pitchFamily="34" charset="0"/>
                <a:ea typeface="Segoe UI Black" panose="020B0A02040204020203" pitchFamily="34" charset="0"/>
                <a:cs typeface="Arial"/>
              </a:rPr>
              <a:t>Elementary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schools</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Including</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early</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childhood</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programs</a:t>
            </a:r>
            <a:r>
              <a:rPr lang="es-ES" altLang="es-ES" sz="2000" b="1" dirty="0">
                <a:solidFill>
                  <a:srgbClr val="002060"/>
                </a:solidFill>
                <a:latin typeface="Segoe UI Black" panose="020B0A02040204020203" pitchFamily="34" charset="0"/>
                <a:ea typeface="Segoe UI Black" panose="020B0A02040204020203" pitchFamily="34" charset="0"/>
                <a:cs typeface="Arial"/>
              </a:rPr>
              <a:t>)</a:t>
            </a:r>
            <a:endParaRPr lang="es-ES" altLang="es-ES" sz="2000" b="1" dirty="0">
              <a:solidFill>
                <a:srgbClr val="002060"/>
              </a:solidFill>
              <a:latin typeface="Segoe UI Black" panose="020B0A02040204020203" pitchFamily="34" charset="0"/>
              <a:ea typeface="Segoe UI Black" panose="020B0A02040204020203" pitchFamily="34" charset="0"/>
              <a:cs typeface="Arial" pitchFamily="34" charset="0"/>
            </a:endParaRPr>
          </a:p>
          <a:p>
            <a:pPr>
              <a:buNone/>
            </a:pPr>
            <a:endParaRPr lang="es-ES" altLang="es-ES" sz="2000" b="1" dirty="0">
              <a:solidFill>
                <a:srgbClr val="002060"/>
              </a:solidFill>
              <a:latin typeface="Segoe UI Black" panose="020B0A02040204020203" pitchFamily="34" charset="0"/>
              <a:ea typeface="Segoe UI Black" panose="020B0A02040204020203" pitchFamily="34" charset="0"/>
              <a:cs typeface="Arial" pitchFamily="34" charset="0"/>
            </a:endParaRPr>
          </a:p>
          <a:p>
            <a:pPr>
              <a:buFont typeface="Wingdings" panose="05000000000000000000" pitchFamily="2" charset="2"/>
              <a:buChar char="ü"/>
            </a:pP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Secondary</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Schools</a:t>
            </a:r>
            <a:endParaRPr lang="es-ES" altLang="es-ES" sz="2000" b="1" dirty="0">
              <a:solidFill>
                <a:srgbClr val="002060"/>
              </a:solidFill>
              <a:latin typeface="Segoe UI Black" panose="020B0A02040204020203" pitchFamily="34" charset="0"/>
              <a:ea typeface="Segoe UI Black" panose="020B0A02040204020203" pitchFamily="34" charset="0"/>
              <a:cs typeface="Arial"/>
            </a:endParaRPr>
          </a:p>
          <a:p>
            <a:pPr>
              <a:buNone/>
            </a:pPr>
            <a:endParaRPr lang="es-ES" altLang="es-ES" sz="2000" b="1" dirty="0">
              <a:solidFill>
                <a:srgbClr val="002060"/>
              </a:solidFill>
              <a:latin typeface="Segoe UI Black" panose="020B0A02040204020203" pitchFamily="34" charset="0"/>
              <a:ea typeface="Segoe UI Black" panose="020B0A02040204020203" pitchFamily="34" charset="0"/>
              <a:cs typeface="Arial" pitchFamily="34" charset="0"/>
            </a:endParaRPr>
          </a:p>
          <a:p>
            <a:pPr>
              <a:buFont typeface="Wingdings" panose="05000000000000000000" pitchFamily="2" charset="2"/>
              <a:buChar char="ü"/>
            </a:pP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Language</a:t>
            </a:r>
            <a:r>
              <a:rPr lang="es-ES" altLang="es-ES" sz="2000" b="1" dirty="0">
                <a:solidFill>
                  <a:srgbClr val="002060"/>
                </a:solidFill>
                <a:latin typeface="Segoe UI Black" panose="020B0A02040204020203" pitchFamily="34" charset="0"/>
                <a:ea typeface="Segoe UI Black" panose="020B0A02040204020203" pitchFamily="34" charset="0"/>
                <a:cs typeface="Arial"/>
              </a:rPr>
              <a:t> </a:t>
            </a:r>
            <a:r>
              <a:rPr lang="es-ES" altLang="es-ES" sz="2000" b="1" dirty="0" err="1">
                <a:solidFill>
                  <a:srgbClr val="002060"/>
                </a:solidFill>
                <a:latin typeface="Segoe UI Black" panose="020B0A02040204020203" pitchFamily="34" charset="0"/>
                <a:ea typeface="Segoe UI Black" panose="020B0A02040204020203" pitchFamily="34" charset="0"/>
                <a:cs typeface="Arial"/>
              </a:rPr>
              <a:t>Schools</a:t>
            </a:r>
            <a:endParaRPr lang="es-ES" altLang="es-ES" sz="2000" b="1" dirty="0">
              <a:solidFill>
                <a:srgbClr val="002060"/>
              </a:solidFill>
              <a:latin typeface="Segoe UI Black" panose="020B0A02040204020203" pitchFamily="34" charset="0"/>
              <a:ea typeface="Segoe UI Black" panose="020B0A02040204020203" pitchFamily="34" charset="0"/>
              <a:cs typeface="Arial"/>
            </a:endParaRPr>
          </a:p>
        </p:txBody>
      </p:sp>
      <p:pic>
        <p:nvPicPr>
          <p:cNvPr id="8" name="Picture 7" descr="CEIP Garcia Lorca Granada.jpg"/>
          <p:cNvPicPr>
            <a:picLocks noChangeAspect="1"/>
          </p:cNvPicPr>
          <p:nvPr/>
        </p:nvPicPr>
        <p:blipFill>
          <a:blip r:embed="rId3" cstate="print"/>
          <a:stretch>
            <a:fillRect/>
          </a:stretch>
        </p:blipFill>
        <p:spPr>
          <a:xfrm>
            <a:off x="4355976" y="2276872"/>
            <a:ext cx="4283968" cy="32129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descr="Juventud_El_Placer_de_Leer_2010.JPG"/>
          <p:cNvPicPr>
            <a:picLocks noChangeAspect="1"/>
          </p:cNvPicPr>
          <p:nvPr/>
        </p:nvPicPr>
        <p:blipFill>
          <a:blip r:embed="rId4" cstate="print"/>
          <a:stretch>
            <a:fillRect/>
          </a:stretch>
        </p:blipFill>
        <p:spPr>
          <a:xfrm rot="1201181">
            <a:off x="4126178" y="2665341"/>
            <a:ext cx="4561739" cy="29904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escuela-idiomas--647x350.jpg"/>
          <p:cNvPicPr>
            <a:picLocks noChangeAspect="1"/>
          </p:cNvPicPr>
          <p:nvPr/>
        </p:nvPicPr>
        <p:blipFill>
          <a:blip r:embed="rId5" cstate="print"/>
          <a:stretch>
            <a:fillRect/>
          </a:stretch>
        </p:blipFill>
        <p:spPr>
          <a:xfrm>
            <a:off x="4258468" y="2026787"/>
            <a:ext cx="4920833" cy="26619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TextBox 10"/>
          <p:cNvSpPr txBox="1"/>
          <p:nvPr/>
        </p:nvSpPr>
        <p:spPr>
          <a:xfrm>
            <a:off x="2693028" y="6090662"/>
            <a:ext cx="3456384" cy="707886"/>
          </a:xfrm>
          <a:prstGeom prst="rect">
            <a:avLst/>
          </a:prstGeom>
          <a:noFill/>
        </p:spPr>
        <p:txBody>
          <a:bodyPr wrap="square" rtlCol="0">
            <a:spAutoFit/>
          </a:bodyPr>
          <a:lstStyle/>
          <a:p>
            <a:r>
              <a:rPr lang="en-US" sz="4000" b="1" dirty="0">
                <a:solidFill>
                  <a:srgbClr val="002060"/>
                </a:solidFill>
                <a:latin typeface="Segoe UI Black" panose="020B0A02040204020203" pitchFamily="34" charset="0"/>
                <a:ea typeface="Segoe UI Black" panose="020B0A02040204020203" pitchFamily="34" charset="0"/>
              </a:rPr>
              <a:t>…in Spain</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anim calcmode="lin" valueType="num">
                                      <p:cBhvr additive="base">
                                        <p:cTn id="11"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900" decel="100000" fill="hold"/>
                                        <p:tgtEl>
                                          <p:spTgt spid="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900" decel="100000" fill="hold"/>
                                        <p:tgtEl>
                                          <p:spTgt spid="1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9219">
                                            <p:txEl>
                                              <p:pRg st="5" end="5"/>
                                            </p:txEl>
                                          </p:spTgt>
                                        </p:tgtEl>
                                        <p:attrNameLst>
                                          <p:attrName>style.visibility</p:attrName>
                                        </p:attrNameLst>
                                      </p:cBhvr>
                                      <p:to>
                                        <p:strVal val="visible"/>
                                      </p:to>
                                    </p:set>
                                    <p:anim calcmode="lin" valueType="num">
                                      <p:cBhvr additive="base">
                                        <p:cTn id="39"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219">
                                            <p:txEl>
                                              <p:pRg st="5" end="5"/>
                                            </p:txEl>
                                          </p:spTgt>
                                        </p:tgtEl>
                                        <p:attrNameLst>
                                          <p:attrName>ppt_y</p:attrName>
                                        </p:attrNameLst>
                                      </p:cBhvr>
                                      <p:tavLst>
                                        <p:tav tm="0">
                                          <p:val>
                                            <p:strVal val="0-#ppt_h/2"/>
                                          </p:val>
                                        </p:tav>
                                        <p:tav tm="100000">
                                          <p:val>
                                            <p:strVal val="#ppt_y"/>
                                          </p:val>
                                        </p:tav>
                                      </p:tavLst>
                                    </p:anim>
                                  </p:childTnLst>
                                </p:cTn>
                              </p:par>
                              <p:par>
                                <p:cTn id="41" presetID="52" presetClass="entr" presetSubtype="0" fill="hold" grpId="0" nodeType="withEffect">
                                  <p:stCondLst>
                                    <p:cond delay="0"/>
                                  </p:stCondLst>
                                  <p:iterate type="lt">
                                    <p:tmPct val="10000"/>
                                  </p:iterate>
                                  <p:childTnLst>
                                    <p:set>
                                      <p:cBhvr>
                                        <p:cTn id="42" dur="1" fill="hold">
                                          <p:stCondLst>
                                            <p:cond delay="0"/>
                                          </p:stCondLst>
                                        </p:cTn>
                                        <p:tgtEl>
                                          <p:spTgt spid="11"/>
                                        </p:tgtEl>
                                        <p:attrNameLst>
                                          <p:attrName>style.visibility</p:attrName>
                                        </p:attrNameLst>
                                      </p:cBhvr>
                                      <p:to>
                                        <p:strVal val="visible"/>
                                      </p:to>
                                    </p:set>
                                    <p:animScale>
                                      <p:cBhvr>
                                        <p:cTn id="4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1"/>
                                        </p:tgtEl>
                                        <p:attrNameLst>
                                          <p:attrName>ppt_x</p:attrName>
                                          <p:attrName>ppt_y</p:attrName>
                                        </p:attrNameLst>
                                      </p:cBhvr>
                                    </p:animMotion>
                                    <p:animEffect transition="in" filter="fade">
                                      <p:cBhvr>
                                        <p:cTn id="4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Grp="1" noChangeArrowheads="1"/>
          </p:cNvSpPr>
          <p:nvPr>
            <p:ph type="title" idx="4294967295"/>
          </p:nvPr>
        </p:nvSpPr>
        <p:spPr>
          <a:xfrm>
            <a:off x="539551" y="692696"/>
            <a:ext cx="7488833" cy="1176445"/>
          </a:xfrm>
        </p:spPr>
        <p:txBody>
          <a:bodyPr>
            <a:normAutofit fontScale="90000"/>
          </a:bodyPr>
          <a:lstStyle/>
          <a:p>
            <a:r>
              <a:rPr lang="es-ES" altLang="es-ES" sz="5400" b="1" dirty="0" err="1">
                <a:solidFill>
                  <a:srgbClr val="002060"/>
                </a:solidFill>
                <a:latin typeface="Arial Rounded MT Bold" panose="020F0704030504030204" pitchFamily="34" charset="0"/>
                <a:ea typeface="Segoe UI Black" panose="020B0A02040204020203" pitchFamily="34" charset="0"/>
                <a:cs typeface="Arial" pitchFamily="34" charset="0"/>
              </a:rPr>
              <a:t>Program</a:t>
            </a:r>
            <a:r>
              <a:rPr lang="es-ES" altLang="es-ES" sz="5400" b="1" dirty="0">
                <a:solidFill>
                  <a:srgbClr val="002060"/>
                </a:solidFill>
                <a:latin typeface="Arial Rounded MT Bold" panose="020F0704030504030204" pitchFamily="34" charset="0"/>
                <a:cs typeface="Arial" pitchFamily="34" charset="0"/>
              </a:rPr>
              <a:t> </a:t>
            </a:r>
            <a:r>
              <a:rPr lang="es-ES" altLang="es-ES" sz="5400" b="1" dirty="0" err="1">
                <a:solidFill>
                  <a:srgbClr val="002060"/>
                </a:solidFill>
                <a:latin typeface="Arial Rounded MT Bold" panose="020F0704030504030204" pitchFamily="34" charset="0"/>
                <a:cs typeface="Arial" pitchFamily="34" charset="0"/>
              </a:rPr>
              <a:t>Requirements</a:t>
            </a:r>
            <a:endParaRPr lang="es-ES" altLang="es-ES" sz="5400" b="1" dirty="0">
              <a:solidFill>
                <a:srgbClr val="002060"/>
              </a:solidFill>
              <a:latin typeface="Arial Rounded MT Bold" panose="020F0704030504030204" pitchFamily="34" charset="0"/>
              <a:cs typeface="Arial" pitchFamily="34" charset="0"/>
            </a:endParaRPr>
          </a:p>
        </p:txBody>
      </p:sp>
      <p:sp>
        <p:nvSpPr>
          <p:cNvPr id="3081" name="Rectangle 9"/>
          <p:cNvSpPr>
            <a:spLocks noGrp="1" noChangeArrowheads="1"/>
          </p:cNvSpPr>
          <p:nvPr>
            <p:ph idx="4294967295"/>
          </p:nvPr>
        </p:nvSpPr>
        <p:spPr>
          <a:xfrm>
            <a:off x="539551" y="2348880"/>
            <a:ext cx="7797503" cy="4656203"/>
          </a:xfrm>
        </p:spPr>
        <p:txBody>
          <a:bodyPr vert="horz" lIns="91440" tIns="45720" rIns="91440" bIns="45720" rtlCol="0" anchor="t">
            <a:noAutofit/>
          </a:bodyPr>
          <a:lstStyle/>
          <a:p>
            <a:pPr marL="342900" lvl="1" indent="-342900" algn="just">
              <a:buFontTx/>
              <a:buBlip>
                <a:blip r:embed="rId3"/>
              </a:buBlip>
              <a:defRPr/>
            </a:pPr>
            <a:r>
              <a:rPr lang="en-US" sz="1800" dirty="0">
                <a:solidFill>
                  <a:srgbClr val="002060"/>
                </a:solidFill>
                <a:latin typeface="Candara" panose="020E0502030303020204" pitchFamily="34" charset="0"/>
                <a:cs typeface="Arial" panose="020B0604020202020204" pitchFamily="34" charset="0"/>
              </a:rPr>
              <a:t>Be a </a:t>
            </a:r>
            <a:r>
              <a:rPr lang="en-US" sz="1800" b="1" dirty="0">
                <a:solidFill>
                  <a:srgbClr val="002060"/>
                </a:solidFill>
                <a:latin typeface="Candara" panose="020E0502030303020204" pitchFamily="34" charset="0"/>
                <a:cs typeface="Arial" panose="020B0604020202020204" pitchFamily="34" charset="0"/>
              </a:rPr>
              <a:t>U.S. citizen </a:t>
            </a:r>
            <a:r>
              <a:rPr lang="en-US" sz="1800" dirty="0">
                <a:solidFill>
                  <a:srgbClr val="002060"/>
                </a:solidFill>
                <a:latin typeface="Candara" panose="020E0502030303020204" pitchFamily="34" charset="0"/>
                <a:cs typeface="Arial" panose="020B0604020202020204" pitchFamily="34" charset="0"/>
              </a:rPr>
              <a:t>and </a:t>
            </a:r>
            <a:r>
              <a:rPr lang="en-US" sz="1800" b="1" dirty="0">
                <a:solidFill>
                  <a:srgbClr val="002060"/>
                </a:solidFill>
                <a:latin typeface="Candara" panose="020E0502030303020204" pitchFamily="34" charset="0"/>
                <a:cs typeface="Arial" panose="020B0604020202020204" pitchFamily="34" charset="0"/>
              </a:rPr>
              <a:t>have a valid U.S. passport</a:t>
            </a:r>
          </a:p>
          <a:p>
            <a:pPr marL="342900" lvl="1" indent="-342900" algn="just">
              <a:buFontTx/>
              <a:buBlip>
                <a:blip r:embed="rId3"/>
              </a:buBlip>
              <a:defRPr/>
            </a:pPr>
            <a:r>
              <a:rPr lang="es-ES_tradnl" sz="1800" dirty="0">
                <a:solidFill>
                  <a:srgbClr val="002060"/>
                </a:solidFill>
                <a:latin typeface="Candara" panose="020E0502030303020204" pitchFamily="34" charset="0"/>
                <a:ea typeface="Segoe UI" pitchFamily="34" charset="0"/>
                <a:cs typeface="Arial" pitchFamily="34" charset="0"/>
              </a:rPr>
              <a:t>Be a </a:t>
            </a:r>
            <a:r>
              <a:rPr lang="es-ES_tradnl" sz="1800" b="1" dirty="0">
                <a:solidFill>
                  <a:srgbClr val="002060"/>
                </a:solidFill>
                <a:latin typeface="Candara" panose="020E0502030303020204" pitchFamily="34" charset="0"/>
                <a:ea typeface="Segoe UI" pitchFamily="34" charset="0"/>
                <a:cs typeface="Arial" pitchFamily="34" charset="0"/>
              </a:rPr>
              <a:t>native-</a:t>
            </a:r>
            <a:r>
              <a:rPr lang="es-ES_tradnl" sz="1800" b="1" dirty="0" err="1">
                <a:solidFill>
                  <a:srgbClr val="002060"/>
                </a:solidFill>
                <a:latin typeface="Candara" panose="020E0502030303020204" pitchFamily="34" charset="0"/>
                <a:ea typeface="Segoe UI" pitchFamily="34" charset="0"/>
                <a:cs typeface="Arial" pitchFamily="34" charset="0"/>
              </a:rPr>
              <a:t>like</a:t>
            </a:r>
            <a:r>
              <a:rPr lang="es-ES_tradnl" sz="1800" b="1" dirty="0">
                <a:solidFill>
                  <a:srgbClr val="002060"/>
                </a:solidFill>
                <a:latin typeface="Candara" panose="020E0502030303020204" pitchFamily="34" charset="0"/>
                <a:ea typeface="Segoe UI" pitchFamily="34" charset="0"/>
                <a:cs typeface="Arial" pitchFamily="34" charset="0"/>
              </a:rPr>
              <a:t> speaker </a:t>
            </a:r>
            <a:r>
              <a:rPr lang="es-ES_tradnl" sz="1800" b="1" dirty="0" err="1">
                <a:solidFill>
                  <a:srgbClr val="002060"/>
                </a:solidFill>
                <a:latin typeface="Candara" panose="020E0502030303020204" pitchFamily="34" charset="0"/>
                <a:ea typeface="Segoe UI" pitchFamily="34" charset="0"/>
                <a:cs typeface="Arial" pitchFamily="34" charset="0"/>
              </a:rPr>
              <a:t>of</a:t>
            </a:r>
            <a:r>
              <a:rPr lang="es-ES_tradnl" sz="1800" b="1" dirty="0">
                <a:solidFill>
                  <a:srgbClr val="002060"/>
                </a:solidFill>
                <a:latin typeface="Candara" panose="020E0502030303020204" pitchFamily="34" charset="0"/>
                <a:ea typeface="Segoe UI" pitchFamily="34" charset="0"/>
                <a:cs typeface="Arial" pitchFamily="34" charset="0"/>
              </a:rPr>
              <a:t> English</a:t>
            </a:r>
          </a:p>
          <a:p>
            <a:pPr algn="just">
              <a:buFontTx/>
              <a:buBlip>
                <a:blip r:embed="rId3"/>
              </a:buBlip>
              <a:defRPr/>
            </a:pPr>
            <a:r>
              <a:rPr lang="en-US" sz="1800" dirty="0">
                <a:solidFill>
                  <a:srgbClr val="002060"/>
                </a:solidFill>
                <a:latin typeface="Candara" panose="020E0502030303020204" pitchFamily="34" charset="0"/>
                <a:cs typeface="Arial" panose="020B0604020202020204" pitchFamily="34" charset="0"/>
              </a:rPr>
              <a:t>Be a college </a:t>
            </a:r>
            <a:r>
              <a:rPr lang="en-US" sz="1800" b="1" dirty="0">
                <a:solidFill>
                  <a:srgbClr val="002060"/>
                </a:solidFill>
                <a:latin typeface="Candara" panose="020E0502030303020204" pitchFamily="34" charset="0"/>
                <a:cs typeface="Arial" panose="020B0604020202020204" pitchFamily="34" charset="0"/>
              </a:rPr>
              <a:t>sophomore</a:t>
            </a:r>
            <a:r>
              <a:rPr lang="en-US" sz="1800" dirty="0">
                <a:solidFill>
                  <a:srgbClr val="002060"/>
                </a:solidFill>
                <a:latin typeface="Candara" panose="020E0502030303020204" pitchFamily="34" charset="0"/>
                <a:cs typeface="Arial" panose="020B0604020202020204" pitchFamily="34" charset="0"/>
              </a:rPr>
              <a:t>, </a:t>
            </a:r>
            <a:r>
              <a:rPr lang="en-US" sz="1800" b="1" dirty="0">
                <a:solidFill>
                  <a:srgbClr val="002060"/>
                </a:solidFill>
                <a:latin typeface="Candara" panose="020E0502030303020204" pitchFamily="34" charset="0"/>
                <a:cs typeface="Arial" panose="020B0604020202020204" pitchFamily="34" charset="0"/>
              </a:rPr>
              <a:t>junior</a:t>
            </a:r>
            <a:r>
              <a:rPr lang="en-US" sz="1800" dirty="0">
                <a:solidFill>
                  <a:srgbClr val="002060"/>
                </a:solidFill>
                <a:latin typeface="Candara" panose="020E0502030303020204" pitchFamily="34" charset="0"/>
                <a:cs typeface="Arial" panose="020B0604020202020204" pitchFamily="34" charset="0"/>
              </a:rPr>
              <a:t> or </a:t>
            </a:r>
            <a:r>
              <a:rPr lang="en-US" sz="1800" b="1" dirty="0">
                <a:solidFill>
                  <a:srgbClr val="002060"/>
                </a:solidFill>
                <a:latin typeface="Candara" panose="020E0502030303020204" pitchFamily="34" charset="0"/>
                <a:cs typeface="Arial" panose="020B0604020202020204" pitchFamily="34" charset="0"/>
              </a:rPr>
              <a:t>senio</a:t>
            </a:r>
            <a:r>
              <a:rPr lang="en-US" sz="1800" dirty="0">
                <a:solidFill>
                  <a:srgbClr val="002060"/>
                </a:solidFill>
                <a:latin typeface="Candara" panose="020E0502030303020204" pitchFamily="34" charset="0"/>
                <a:cs typeface="Arial" panose="020B0604020202020204" pitchFamily="34" charset="0"/>
              </a:rPr>
              <a:t>r </a:t>
            </a:r>
            <a:r>
              <a:rPr lang="en-US" sz="1800" u="sng" dirty="0">
                <a:solidFill>
                  <a:srgbClr val="002060"/>
                </a:solidFill>
                <a:latin typeface="Candara" panose="020E0502030303020204" pitchFamily="34" charset="0"/>
                <a:cs typeface="Arial" panose="020B0604020202020204" pitchFamily="34" charset="0"/>
              </a:rPr>
              <a:t>or </a:t>
            </a:r>
          </a:p>
          <a:p>
            <a:pPr algn="just">
              <a:buFontTx/>
              <a:buBlip>
                <a:blip r:embed="rId3"/>
              </a:buBlip>
              <a:defRPr/>
            </a:pPr>
            <a:r>
              <a:rPr lang="en-US" sz="1800" dirty="0">
                <a:solidFill>
                  <a:srgbClr val="002060"/>
                </a:solidFill>
                <a:latin typeface="Candara" panose="020E0502030303020204" pitchFamily="34" charset="0"/>
                <a:cs typeface="Arial" panose="020B0604020202020204" pitchFamily="34" charset="0"/>
              </a:rPr>
              <a:t>Be a college </a:t>
            </a:r>
            <a:r>
              <a:rPr lang="en-US" sz="1800" b="1" dirty="0">
                <a:solidFill>
                  <a:srgbClr val="002060"/>
                </a:solidFill>
                <a:latin typeface="Candara" panose="020E0502030303020204" pitchFamily="34" charset="0"/>
                <a:cs typeface="Arial" panose="020B0604020202020204" pitchFamily="34" charset="0"/>
              </a:rPr>
              <a:t>graduate</a:t>
            </a:r>
            <a:r>
              <a:rPr lang="en-US" sz="1800" dirty="0">
                <a:solidFill>
                  <a:srgbClr val="002060"/>
                </a:solidFill>
                <a:latin typeface="Candara" panose="020E0502030303020204" pitchFamily="34" charset="0"/>
                <a:cs typeface="Arial" panose="020B0604020202020204" pitchFamily="34" charset="0"/>
              </a:rPr>
              <a:t> </a:t>
            </a:r>
            <a:r>
              <a:rPr lang="en-US" sz="1800" u="sng" dirty="0">
                <a:solidFill>
                  <a:srgbClr val="002060"/>
                </a:solidFill>
                <a:latin typeface="Candara" panose="020E0502030303020204" pitchFamily="34" charset="0"/>
                <a:cs typeface="Arial" panose="020B0604020202020204" pitchFamily="34" charset="0"/>
              </a:rPr>
              <a:t>or</a:t>
            </a:r>
          </a:p>
          <a:p>
            <a:pPr algn="just">
              <a:buFontTx/>
              <a:buBlip>
                <a:blip r:embed="rId3"/>
              </a:buBlip>
              <a:defRPr/>
            </a:pPr>
            <a:r>
              <a:rPr lang="en-US" sz="1800" dirty="0">
                <a:solidFill>
                  <a:srgbClr val="002060"/>
                </a:solidFill>
                <a:latin typeface="Candara" panose="020E0502030303020204" pitchFamily="34" charset="0"/>
                <a:cs typeface="Arial" panose="020B0604020202020204" pitchFamily="34" charset="0"/>
              </a:rPr>
              <a:t>Have an </a:t>
            </a:r>
            <a:r>
              <a:rPr lang="en-US" sz="1800" b="1" dirty="0">
                <a:solidFill>
                  <a:srgbClr val="002060"/>
                </a:solidFill>
                <a:latin typeface="Candara" panose="020E0502030303020204" pitchFamily="34" charset="0"/>
                <a:cs typeface="Arial" panose="020B0604020202020204" pitchFamily="34" charset="0"/>
              </a:rPr>
              <a:t>associate degre</a:t>
            </a:r>
            <a:r>
              <a:rPr lang="en-US" sz="1800" dirty="0">
                <a:solidFill>
                  <a:srgbClr val="002060"/>
                </a:solidFill>
                <a:latin typeface="Candara" panose="020E0502030303020204" pitchFamily="34" charset="0"/>
                <a:cs typeface="Arial" panose="020B0604020202020204" pitchFamily="34" charset="0"/>
              </a:rPr>
              <a:t>e </a:t>
            </a:r>
            <a:r>
              <a:rPr lang="en-US" sz="1800" u="sng" dirty="0">
                <a:solidFill>
                  <a:srgbClr val="002060"/>
                </a:solidFill>
                <a:latin typeface="Candara" panose="020E0502030303020204" pitchFamily="34" charset="0"/>
                <a:cs typeface="Arial" panose="020B0604020202020204" pitchFamily="34" charset="0"/>
              </a:rPr>
              <a:t>or</a:t>
            </a:r>
          </a:p>
          <a:p>
            <a:pPr algn="just">
              <a:buFontTx/>
              <a:buBlip>
                <a:blip r:embed="rId3"/>
              </a:buBlip>
              <a:defRPr/>
            </a:pPr>
            <a:r>
              <a:rPr lang="en-US" sz="1800" dirty="0">
                <a:solidFill>
                  <a:srgbClr val="002060"/>
                </a:solidFill>
                <a:latin typeface="Candara" panose="020E0502030303020204" pitchFamily="34" charset="0"/>
                <a:cs typeface="Arial" panose="020B0604020202020204" pitchFamily="34" charset="0"/>
              </a:rPr>
              <a:t>Be a </a:t>
            </a:r>
            <a:r>
              <a:rPr lang="en-US" sz="1800" b="1" dirty="0">
                <a:solidFill>
                  <a:srgbClr val="002060"/>
                </a:solidFill>
                <a:latin typeface="Candara" panose="020E0502030303020204" pitchFamily="34" charset="0"/>
                <a:cs typeface="Arial" panose="020B0604020202020204" pitchFamily="34" charset="0"/>
              </a:rPr>
              <a:t>community college </a:t>
            </a:r>
            <a:r>
              <a:rPr lang="en-US" sz="1800" dirty="0">
                <a:solidFill>
                  <a:srgbClr val="002060"/>
                </a:solidFill>
                <a:latin typeface="Candara" panose="020E0502030303020204" pitchFamily="34" charset="0"/>
                <a:cs typeface="Arial" panose="020B0604020202020204" pitchFamily="34" charset="0"/>
              </a:rPr>
              <a:t>student in their last semester</a:t>
            </a:r>
          </a:p>
          <a:p>
            <a:pPr algn="just">
              <a:buFontTx/>
              <a:buBlip>
                <a:blip r:embed="rId3"/>
              </a:buBlip>
              <a:defRPr/>
            </a:pPr>
            <a:r>
              <a:rPr lang="en-US" sz="1800" dirty="0">
                <a:solidFill>
                  <a:srgbClr val="002060"/>
                </a:solidFill>
                <a:latin typeface="Candara" panose="020E0502030303020204" pitchFamily="34" charset="0"/>
                <a:ea typeface="Segoe UI" pitchFamily="34" charset="0"/>
                <a:cs typeface="Arial" pitchFamily="34" charset="0"/>
              </a:rPr>
              <a:t>Be in </a:t>
            </a:r>
            <a:r>
              <a:rPr lang="en-US" sz="1800" b="1" dirty="0">
                <a:solidFill>
                  <a:srgbClr val="002060"/>
                </a:solidFill>
                <a:latin typeface="Candara" panose="020E0502030303020204" pitchFamily="34" charset="0"/>
                <a:ea typeface="Segoe UI" pitchFamily="34" charset="0"/>
                <a:cs typeface="Arial" pitchFamily="34" charset="0"/>
              </a:rPr>
              <a:t>good physical and mental health</a:t>
            </a:r>
            <a:endParaRPr lang="en-US" sz="1800" dirty="0">
              <a:solidFill>
                <a:srgbClr val="002060"/>
              </a:solidFill>
              <a:latin typeface="Candara" panose="020E0502030303020204" pitchFamily="34" charset="0"/>
              <a:ea typeface="Segoe UI" pitchFamily="34" charset="0"/>
              <a:cs typeface="Arial" pitchFamily="34" charset="0"/>
            </a:endParaRPr>
          </a:p>
          <a:p>
            <a:pPr algn="just">
              <a:buFontTx/>
              <a:buBlip>
                <a:blip r:embed="rId3"/>
              </a:buBlip>
              <a:defRPr/>
            </a:pPr>
            <a:r>
              <a:rPr lang="en-US" sz="1800" dirty="0">
                <a:solidFill>
                  <a:srgbClr val="002060"/>
                </a:solidFill>
                <a:latin typeface="Candara" panose="020E0502030303020204" pitchFamily="34" charset="0"/>
                <a:ea typeface="Segoe UI" pitchFamily="34" charset="0"/>
                <a:cs typeface="Arial" pitchFamily="34" charset="0"/>
              </a:rPr>
              <a:t>Have a clean </a:t>
            </a:r>
            <a:r>
              <a:rPr lang="en-US" sz="1800" b="1" dirty="0">
                <a:solidFill>
                  <a:srgbClr val="002060"/>
                </a:solidFill>
                <a:latin typeface="Candara" panose="020E0502030303020204" pitchFamily="34" charset="0"/>
                <a:ea typeface="Segoe UI" pitchFamily="34" charset="0"/>
                <a:cs typeface="Arial" pitchFamily="34" charset="0"/>
              </a:rPr>
              <a:t>background check</a:t>
            </a:r>
          </a:p>
          <a:p>
            <a:pPr algn="just">
              <a:buFontTx/>
              <a:buBlip>
                <a:blip r:embed="rId3"/>
              </a:buBlip>
              <a:defRPr/>
            </a:pPr>
            <a:r>
              <a:rPr lang="en-US" sz="1800" dirty="0">
                <a:solidFill>
                  <a:srgbClr val="002060"/>
                </a:solidFill>
                <a:latin typeface="Candara"/>
                <a:cs typeface="Arial"/>
              </a:rPr>
              <a:t>Aged </a:t>
            </a:r>
            <a:r>
              <a:rPr lang="en-US" sz="1800" b="1" dirty="0">
                <a:solidFill>
                  <a:srgbClr val="002060"/>
                </a:solidFill>
                <a:latin typeface="Candara"/>
                <a:cs typeface="Arial"/>
              </a:rPr>
              <a:t>18-60</a:t>
            </a:r>
            <a:endParaRPr lang="en-US" sz="1800" b="1" dirty="0">
              <a:solidFill>
                <a:srgbClr val="002060"/>
              </a:solidFill>
              <a:latin typeface="Candara" panose="020E0502030303020204" pitchFamily="34" charset="0"/>
              <a:cs typeface="Arial" panose="020B0604020202020204" pitchFamily="34" charset="0"/>
            </a:endParaRPr>
          </a:p>
          <a:p>
            <a:pPr algn="just">
              <a:buFontTx/>
              <a:buBlip>
                <a:blip r:embed="rId3"/>
              </a:buBlip>
              <a:defRPr/>
            </a:pPr>
            <a:endParaRPr lang="en-US" sz="1800" b="1" dirty="0">
              <a:solidFill>
                <a:srgbClr val="002060"/>
              </a:solidFill>
              <a:latin typeface="Candara" panose="020E0502030303020204" pitchFamily="34" charset="0"/>
              <a:cs typeface="Arial" panose="020B0604020202020204" pitchFamily="34" charset="0"/>
            </a:endParaRPr>
          </a:p>
          <a:p>
            <a:pPr marL="0" indent="0" algn="just">
              <a:buNone/>
              <a:defRPr/>
            </a:pPr>
            <a:r>
              <a:rPr lang="en-US" sz="1800" b="1" dirty="0">
                <a:solidFill>
                  <a:srgbClr val="002060"/>
                </a:solidFill>
                <a:latin typeface="Candara" panose="020E0502030303020204" pitchFamily="34" charset="0"/>
                <a:cs typeface="Arial" panose="020B0604020202020204" pitchFamily="34" charset="0"/>
              </a:rPr>
              <a:t>Having </a:t>
            </a:r>
            <a:r>
              <a:rPr lang="en-US" sz="2000" dirty="0">
                <a:solidFill>
                  <a:srgbClr val="002060"/>
                </a:solidFill>
                <a:latin typeface="Candara" panose="020E0502030303020204" pitchFamily="34" charset="0"/>
                <a:ea typeface="Segoe UI" pitchFamily="34" charset="0"/>
                <a:cs typeface="Arial" pitchFamily="34" charset="0"/>
              </a:rPr>
              <a:t>a basic </a:t>
            </a:r>
            <a:r>
              <a:rPr lang="en-US" sz="2000" b="1" dirty="0">
                <a:solidFill>
                  <a:srgbClr val="002060"/>
                </a:solidFill>
                <a:latin typeface="Candara" panose="020E0502030303020204" pitchFamily="34" charset="0"/>
                <a:ea typeface="Segoe UI" pitchFamily="34" charset="0"/>
                <a:cs typeface="Arial" pitchFamily="34" charset="0"/>
              </a:rPr>
              <a:t>level of Spanish is recommended for your personal daily life in Spain.</a:t>
            </a:r>
            <a:endParaRPr lang="es-ES_tradnl" sz="2000" dirty="0">
              <a:solidFill>
                <a:srgbClr val="002060"/>
              </a:solidFill>
              <a:latin typeface="Candara" panose="020E0502030303020204" pitchFamily="34" charset="0"/>
              <a:ea typeface="Segoe UI" pitchFamily="34" charset="0"/>
              <a:cs typeface="Arial" pitchFamily="34" charset="0"/>
            </a:endParaRPr>
          </a:p>
          <a:p>
            <a:pPr marL="0" indent="0" algn="just">
              <a:buNone/>
              <a:defRPr/>
            </a:pPr>
            <a:endParaRPr lang="es-ES" sz="2000" b="1" dirty="0">
              <a:solidFill>
                <a:srgbClr val="002060"/>
              </a:solidFill>
              <a:latin typeface="Candara" panose="020E0502030303020204" pitchFamily="34" charset="0"/>
              <a:ea typeface="Segoe UI" pitchFamily="34" charset="0"/>
              <a:cs typeface="Arial" pitchFamily="34" charset="0"/>
            </a:endParaRPr>
          </a:p>
        </p:txBody>
      </p:sp>
      <p:pic>
        <p:nvPicPr>
          <p:cNvPr id="11" name="Picture 10" descr="A close up of a piece of paper&#10;&#10;Description automatically generated">
            <a:extLst>
              <a:ext uri="{FF2B5EF4-FFF2-40B4-BE49-F238E27FC236}">
                <a16:creationId xmlns:a16="http://schemas.microsoft.com/office/drawing/2014/main" id="{1079165D-7CFA-449D-881F-FB1FE926F0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420888"/>
            <a:ext cx="2252886" cy="149874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81">
                                            <p:txEl>
                                              <p:pRg st="0" end="0"/>
                                            </p:txEl>
                                          </p:spTgt>
                                        </p:tgtEl>
                                        <p:attrNameLst>
                                          <p:attrName>style.visibility</p:attrName>
                                        </p:attrNameLst>
                                      </p:cBhvr>
                                      <p:to>
                                        <p:strVal val="visible"/>
                                      </p:to>
                                    </p:set>
                                    <p:anim calcmode="lin" valueType="num">
                                      <p:cBhvr additive="base">
                                        <p:cTn id="7" dur="500" fill="hold"/>
                                        <p:tgtEl>
                                          <p:spTgt spid="308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81">
                                            <p:txEl>
                                              <p:pRg st="1" end="1"/>
                                            </p:txEl>
                                          </p:spTgt>
                                        </p:tgtEl>
                                        <p:attrNameLst>
                                          <p:attrName>style.visibility</p:attrName>
                                        </p:attrNameLst>
                                      </p:cBhvr>
                                      <p:to>
                                        <p:strVal val="visible"/>
                                      </p:to>
                                    </p:set>
                                    <p:anim calcmode="lin" valueType="num">
                                      <p:cBhvr additive="base">
                                        <p:cTn id="13" dur="500" fill="hold"/>
                                        <p:tgtEl>
                                          <p:spTgt spid="308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8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81">
                                            <p:txEl>
                                              <p:pRg st="2" end="2"/>
                                            </p:txEl>
                                          </p:spTgt>
                                        </p:tgtEl>
                                        <p:attrNameLst>
                                          <p:attrName>style.visibility</p:attrName>
                                        </p:attrNameLst>
                                      </p:cBhvr>
                                      <p:to>
                                        <p:strVal val="visible"/>
                                      </p:to>
                                    </p:set>
                                    <p:anim calcmode="lin" valueType="num">
                                      <p:cBhvr additive="base">
                                        <p:cTn id="19" dur="500" fill="hold"/>
                                        <p:tgtEl>
                                          <p:spTgt spid="308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8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81">
                                            <p:txEl>
                                              <p:pRg st="3" end="3"/>
                                            </p:txEl>
                                          </p:spTgt>
                                        </p:tgtEl>
                                        <p:attrNameLst>
                                          <p:attrName>style.visibility</p:attrName>
                                        </p:attrNameLst>
                                      </p:cBhvr>
                                      <p:to>
                                        <p:strVal val="visible"/>
                                      </p:to>
                                    </p:set>
                                    <p:anim calcmode="lin" valueType="num">
                                      <p:cBhvr additive="base">
                                        <p:cTn id="25" dur="500" fill="hold"/>
                                        <p:tgtEl>
                                          <p:spTgt spid="308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8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81">
                                            <p:txEl>
                                              <p:pRg st="4" end="4"/>
                                            </p:txEl>
                                          </p:spTgt>
                                        </p:tgtEl>
                                        <p:attrNameLst>
                                          <p:attrName>style.visibility</p:attrName>
                                        </p:attrNameLst>
                                      </p:cBhvr>
                                      <p:to>
                                        <p:strVal val="visible"/>
                                      </p:to>
                                    </p:set>
                                    <p:anim calcmode="lin" valueType="num">
                                      <p:cBhvr additive="base">
                                        <p:cTn id="31" dur="500" fill="hold"/>
                                        <p:tgtEl>
                                          <p:spTgt spid="308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8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81">
                                            <p:txEl>
                                              <p:pRg st="5" end="5"/>
                                            </p:txEl>
                                          </p:spTgt>
                                        </p:tgtEl>
                                        <p:attrNameLst>
                                          <p:attrName>style.visibility</p:attrName>
                                        </p:attrNameLst>
                                      </p:cBhvr>
                                      <p:to>
                                        <p:strVal val="visible"/>
                                      </p:to>
                                    </p:set>
                                    <p:anim calcmode="lin" valueType="num">
                                      <p:cBhvr additive="base">
                                        <p:cTn id="37" dur="500" fill="hold"/>
                                        <p:tgtEl>
                                          <p:spTgt spid="308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8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081">
                                            <p:txEl>
                                              <p:pRg st="6" end="6"/>
                                            </p:txEl>
                                          </p:spTgt>
                                        </p:tgtEl>
                                        <p:attrNameLst>
                                          <p:attrName>style.visibility</p:attrName>
                                        </p:attrNameLst>
                                      </p:cBhvr>
                                      <p:to>
                                        <p:strVal val="visible"/>
                                      </p:to>
                                    </p:set>
                                    <p:anim calcmode="lin" valueType="num">
                                      <p:cBhvr additive="base">
                                        <p:cTn id="43" dur="500" fill="hold"/>
                                        <p:tgtEl>
                                          <p:spTgt spid="308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8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081">
                                            <p:txEl>
                                              <p:pRg st="7" end="7"/>
                                            </p:txEl>
                                          </p:spTgt>
                                        </p:tgtEl>
                                        <p:attrNameLst>
                                          <p:attrName>style.visibility</p:attrName>
                                        </p:attrNameLst>
                                      </p:cBhvr>
                                      <p:to>
                                        <p:strVal val="visible"/>
                                      </p:to>
                                    </p:set>
                                    <p:anim calcmode="lin" valueType="num">
                                      <p:cBhvr additive="base">
                                        <p:cTn id="49" dur="500" fill="hold"/>
                                        <p:tgtEl>
                                          <p:spTgt spid="308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8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81">
                                            <p:txEl>
                                              <p:pRg st="8" end="8"/>
                                            </p:txEl>
                                          </p:spTgt>
                                        </p:tgtEl>
                                        <p:attrNameLst>
                                          <p:attrName>style.visibility</p:attrName>
                                        </p:attrNameLst>
                                      </p:cBhvr>
                                      <p:to>
                                        <p:strVal val="visible"/>
                                      </p:to>
                                    </p:set>
                                    <p:anim calcmode="lin" valueType="num">
                                      <p:cBhvr additive="base">
                                        <p:cTn id="55" dur="500" fill="hold"/>
                                        <p:tgtEl>
                                          <p:spTgt spid="3081">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08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081">
                                            <p:txEl>
                                              <p:pRg st="10" end="10"/>
                                            </p:txEl>
                                          </p:spTgt>
                                        </p:tgtEl>
                                        <p:attrNameLst>
                                          <p:attrName>style.visibility</p:attrName>
                                        </p:attrNameLst>
                                      </p:cBhvr>
                                      <p:to>
                                        <p:strVal val="visible"/>
                                      </p:to>
                                    </p:set>
                                    <p:anim calcmode="lin" valueType="num">
                                      <p:cBhvr additive="base">
                                        <p:cTn id="61" dur="500" fill="hold"/>
                                        <p:tgtEl>
                                          <p:spTgt spid="3081">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08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8"/>
          <p:cNvSpPr>
            <a:spLocks noGrp="1" noChangeArrowheads="1"/>
          </p:cNvSpPr>
          <p:nvPr>
            <p:ph type="title" idx="4294967295"/>
          </p:nvPr>
        </p:nvSpPr>
        <p:spPr>
          <a:xfrm>
            <a:off x="611560" y="620688"/>
            <a:ext cx="8208912" cy="1282700"/>
          </a:xfrm>
        </p:spPr>
        <p:txBody>
          <a:bodyPr>
            <a:normAutofit/>
          </a:bodyPr>
          <a:lstStyle/>
          <a:p>
            <a:r>
              <a:rPr lang="es-ES" altLang="es-ES" b="1" dirty="0" err="1">
                <a:solidFill>
                  <a:srgbClr val="002060"/>
                </a:solidFill>
                <a:latin typeface="Arial Rounded MT Bold" panose="020F0704030504030204" pitchFamily="34" charset="0"/>
                <a:ea typeface="Segoe UI Black" panose="020B0A02040204020203" pitchFamily="34" charset="0"/>
                <a:cs typeface="Arial" pitchFamily="34" charset="0"/>
              </a:rPr>
              <a:t>Program</a:t>
            </a:r>
            <a:r>
              <a:rPr lang="es-ES" altLang="es-ES" b="1" dirty="0">
                <a:solidFill>
                  <a:srgbClr val="002060"/>
                </a:solidFill>
                <a:latin typeface="Arial Rounded MT Bold" panose="020F0704030504030204" pitchFamily="34" charset="0"/>
                <a:ea typeface="Segoe UI Black" panose="020B0A02040204020203" pitchFamily="34" charset="0"/>
                <a:cs typeface="Arial" pitchFamily="34" charset="0"/>
              </a:rPr>
              <a:t> </a:t>
            </a:r>
            <a:r>
              <a:rPr lang="es-ES" altLang="es-ES" b="1" dirty="0" err="1">
                <a:solidFill>
                  <a:srgbClr val="002060"/>
                </a:solidFill>
                <a:latin typeface="Arial Rounded MT Bold" panose="020F0704030504030204" pitchFamily="34" charset="0"/>
                <a:ea typeface="Segoe UI Black" panose="020B0A02040204020203" pitchFamily="34" charset="0"/>
                <a:cs typeface="Arial" pitchFamily="34" charset="0"/>
              </a:rPr>
              <a:t>Conditions</a:t>
            </a:r>
            <a:endParaRPr lang="es-ES" altLang="es-ES" b="1" dirty="0">
              <a:solidFill>
                <a:srgbClr val="002060"/>
              </a:solidFill>
              <a:latin typeface="Arial Rounded MT Bold" panose="020F0704030504030204" pitchFamily="34" charset="0"/>
              <a:ea typeface="Segoe UI Black" panose="020B0A02040204020203" pitchFamily="34" charset="0"/>
              <a:cs typeface="Arial" pitchFamily="34" charset="0"/>
            </a:endParaRPr>
          </a:p>
        </p:txBody>
      </p:sp>
      <p:sp>
        <p:nvSpPr>
          <p:cNvPr id="3081" name="Rectangle 9"/>
          <p:cNvSpPr>
            <a:spLocks noGrp="1" noChangeArrowheads="1"/>
          </p:cNvSpPr>
          <p:nvPr>
            <p:ph idx="4294967295"/>
          </p:nvPr>
        </p:nvSpPr>
        <p:spPr>
          <a:xfrm>
            <a:off x="539552" y="2420888"/>
            <a:ext cx="8229600" cy="4104456"/>
          </a:xfrm>
          <a:noFill/>
        </p:spPr>
        <p:txBody>
          <a:bodyPr>
            <a:normAutofit/>
          </a:bodyPr>
          <a:lstStyle/>
          <a:p>
            <a:pPr algn="just">
              <a:buBlip>
                <a:blip r:embed="rId3"/>
              </a:buBlip>
              <a:defRPr/>
            </a:pPr>
            <a:r>
              <a:rPr lang="es-ES" sz="1800" b="1" dirty="0">
                <a:solidFill>
                  <a:srgbClr val="990000"/>
                </a:solidFill>
                <a:latin typeface="Candara" panose="020E0502030303020204" pitchFamily="34" charset="0"/>
                <a:ea typeface="Segoe UI" pitchFamily="34" charset="0"/>
                <a:cs typeface="Arial" pitchFamily="34" charset="0"/>
              </a:rPr>
              <a:t>Schedule: Between 12 and 16 </a:t>
            </a:r>
            <a:r>
              <a:rPr lang="en-US" sz="1800" b="1" dirty="0">
                <a:solidFill>
                  <a:srgbClr val="990000"/>
                </a:solidFill>
                <a:latin typeface="Candara" panose="020E0502030303020204" pitchFamily="34" charset="0"/>
                <a:ea typeface="Segoe UI" pitchFamily="34" charset="0"/>
                <a:cs typeface="Arial" pitchFamily="34" charset="0"/>
              </a:rPr>
              <a:t>class</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periods</a:t>
            </a:r>
            <a:r>
              <a:rPr lang="es-ES" sz="1800" b="1" dirty="0">
                <a:solidFill>
                  <a:srgbClr val="990000"/>
                </a:solidFill>
                <a:latin typeface="Candara" panose="020E0502030303020204" pitchFamily="34" charset="0"/>
                <a:ea typeface="Segoe UI" pitchFamily="34" charset="0"/>
                <a:cs typeface="Arial" pitchFamily="34" charset="0"/>
              </a:rPr>
              <a:t> a </a:t>
            </a:r>
            <a:r>
              <a:rPr lang="es-ES" sz="1800" b="1" dirty="0" err="1">
                <a:solidFill>
                  <a:srgbClr val="990000"/>
                </a:solidFill>
                <a:latin typeface="Candara" panose="020E0502030303020204" pitchFamily="34" charset="0"/>
                <a:ea typeface="Segoe UI" pitchFamily="34" charset="0"/>
                <a:cs typeface="Arial" pitchFamily="34" charset="0"/>
              </a:rPr>
              <a:t>week</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Usually</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given</a:t>
            </a:r>
            <a:r>
              <a:rPr lang="es-ES" sz="1800" b="1" dirty="0">
                <a:solidFill>
                  <a:srgbClr val="990000"/>
                </a:solidFill>
                <a:latin typeface="Candara" panose="020E0502030303020204" pitchFamily="34" charset="0"/>
                <a:ea typeface="Segoe UI" pitchFamily="34" charset="0"/>
                <a:cs typeface="Arial" pitchFamily="34" charset="0"/>
              </a:rPr>
              <a:t> a 3-day </a:t>
            </a:r>
            <a:r>
              <a:rPr lang="es-ES" sz="1800" b="1" dirty="0" err="1">
                <a:solidFill>
                  <a:srgbClr val="990000"/>
                </a:solidFill>
                <a:latin typeface="Candara" panose="020E0502030303020204" pitchFamily="34" charset="0"/>
                <a:ea typeface="Segoe UI" pitchFamily="34" charset="0"/>
                <a:cs typeface="Arial" pitchFamily="34" charset="0"/>
              </a:rPr>
              <a:t>weekend</a:t>
            </a:r>
            <a:r>
              <a:rPr lang="es-ES" sz="1800" b="1" dirty="0">
                <a:solidFill>
                  <a:srgbClr val="990000"/>
                </a:solidFill>
                <a:latin typeface="Candara" panose="020E0502030303020204" pitchFamily="34" charset="0"/>
                <a:ea typeface="Segoe UI" pitchFamily="34" charset="0"/>
                <a:cs typeface="Arial" pitchFamily="34" charset="0"/>
              </a:rPr>
              <a:t>.</a:t>
            </a:r>
          </a:p>
          <a:p>
            <a:pPr algn="just">
              <a:buFontTx/>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You</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will</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receive</a:t>
            </a:r>
            <a:r>
              <a:rPr lang="es-ES" sz="1800" b="1" dirty="0">
                <a:solidFill>
                  <a:srgbClr val="990000"/>
                </a:solidFill>
                <a:latin typeface="Candara" panose="020E0502030303020204" pitchFamily="34" charset="0"/>
                <a:ea typeface="Segoe UI" pitchFamily="34" charset="0"/>
                <a:cs typeface="Arial" pitchFamily="34" charset="0"/>
              </a:rPr>
              <a:t> a </a:t>
            </a:r>
            <a:r>
              <a:rPr lang="es-ES" sz="1800" b="1" dirty="0" err="1">
                <a:solidFill>
                  <a:srgbClr val="990000"/>
                </a:solidFill>
                <a:latin typeface="Candara" panose="020E0502030303020204" pitchFamily="34" charset="0"/>
                <a:ea typeface="Segoe UI" pitchFamily="34" charset="0"/>
                <a:cs typeface="Arial" pitchFamily="34" charset="0"/>
              </a:rPr>
              <a:t>monthly</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stipend</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of</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about</a:t>
            </a:r>
            <a:r>
              <a:rPr lang="es-ES" sz="1800" b="1" dirty="0">
                <a:solidFill>
                  <a:srgbClr val="990000"/>
                </a:solidFill>
                <a:latin typeface="Candara" panose="020E0502030303020204" pitchFamily="34" charset="0"/>
                <a:ea typeface="Segoe UI" pitchFamily="34" charset="0"/>
                <a:cs typeface="Arial" pitchFamily="34" charset="0"/>
              </a:rPr>
              <a:t> 700 - 1000€ </a:t>
            </a:r>
            <a:r>
              <a:rPr lang="es-ES" sz="1800" b="1" dirty="0" err="1">
                <a:solidFill>
                  <a:srgbClr val="990000"/>
                </a:solidFill>
                <a:latin typeface="Candara" panose="020E0502030303020204" pitchFamily="34" charset="0"/>
                <a:ea typeface="Segoe UI" pitchFamily="34" charset="0"/>
                <a:cs typeface="Arial" pitchFamily="34" charset="0"/>
              </a:rPr>
              <a:t>depending</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region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of</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Spain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that</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you</a:t>
            </a:r>
            <a:r>
              <a:rPr lang="es-ES" sz="1800" b="1" dirty="0">
                <a:solidFill>
                  <a:srgbClr val="990000"/>
                </a:solidFill>
                <a:latin typeface="Candara" panose="020E0502030303020204" pitchFamily="34" charset="0"/>
                <a:ea typeface="Segoe UI" pitchFamily="34" charset="0"/>
                <a:cs typeface="Arial" pitchFamily="34" charset="0"/>
              </a:rPr>
              <a:t> are </a:t>
            </a:r>
            <a:r>
              <a:rPr lang="es-ES" sz="1800" b="1" dirty="0" err="1">
                <a:solidFill>
                  <a:srgbClr val="990000"/>
                </a:solidFill>
                <a:latin typeface="Candara" panose="020E0502030303020204" pitchFamily="34" charset="0"/>
                <a:ea typeface="Segoe UI" pitchFamily="34" charset="0"/>
                <a:cs typeface="Arial" pitchFamily="34" charset="0"/>
              </a:rPr>
              <a:t>assigned</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This</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is</a:t>
            </a:r>
            <a:r>
              <a:rPr lang="es-ES" sz="1800" b="1" dirty="0">
                <a:solidFill>
                  <a:srgbClr val="990000"/>
                </a:solidFill>
                <a:latin typeface="Candara" panose="020E0502030303020204" pitchFamily="34" charset="0"/>
                <a:ea typeface="Segoe UI" pitchFamily="34" charset="0"/>
                <a:cs typeface="Arial" pitchFamily="34" charset="0"/>
              </a:rPr>
              <a:t> a living </a:t>
            </a:r>
            <a:r>
              <a:rPr lang="es-ES" sz="1800" b="1" dirty="0" err="1">
                <a:solidFill>
                  <a:srgbClr val="990000"/>
                </a:solidFill>
                <a:latin typeface="Candara" panose="020E0502030303020204" pitchFamily="34" charset="0"/>
                <a:ea typeface="Segoe UI" pitchFamily="34" charset="0"/>
                <a:cs typeface="Arial" pitchFamily="34" charset="0"/>
              </a:rPr>
              <a:t>wage</a:t>
            </a:r>
            <a:r>
              <a:rPr lang="es-ES" sz="1800" b="1" dirty="0">
                <a:solidFill>
                  <a:srgbClr val="990000"/>
                </a:solidFill>
                <a:latin typeface="Candara" panose="020E0502030303020204" pitchFamily="34" charset="0"/>
                <a:ea typeface="Segoe UI" pitchFamily="34" charset="0"/>
                <a:cs typeface="Arial" pitchFamily="34" charset="0"/>
              </a:rPr>
              <a:t>.</a:t>
            </a:r>
          </a:p>
          <a:p>
            <a:pPr marL="0" indent="0" algn="just">
              <a:buFontTx/>
              <a:buNone/>
              <a:defRPr/>
            </a:pPr>
            <a:endParaRPr lang="es-ES" sz="4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Length</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of</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program</a:t>
            </a:r>
            <a:r>
              <a:rPr lang="es-ES" sz="1800" b="1" dirty="0">
                <a:solidFill>
                  <a:srgbClr val="990000"/>
                </a:solidFill>
                <a:latin typeface="Candara" panose="020E0502030303020204" pitchFamily="34" charset="0"/>
                <a:ea typeface="Segoe UI" pitchFamily="34" charset="0"/>
                <a:cs typeface="Arial" pitchFamily="34" charset="0"/>
              </a:rPr>
              <a:t>: 8 </a:t>
            </a:r>
            <a:r>
              <a:rPr lang="es-ES" sz="1800" b="1" dirty="0" err="1">
                <a:solidFill>
                  <a:srgbClr val="990000"/>
                </a:solidFill>
                <a:latin typeface="Candara" panose="020E0502030303020204" pitchFamily="34" charset="0"/>
                <a:ea typeface="Segoe UI" pitchFamily="34" charset="0"/>
                <a:cs typeface="Arial" pitchFamily="34" charset="0"/>
              </a:rPr>
              <a:t>months</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October</a:t>
            </a:r>
            <a:r>
              <a:rPr lang="es-ES" sz="1800" b="1" dirty="0">
                <a:solidFill>
                  <a:srgbClr val="990000"/>
                </a:solidFill>
                <a:latin typeface="Candara" panose="020E0502030303020204" pitchFamily="34" charset="0"/>
                <a:ea typeface="Segoe UI" pitchFamily="34" charset="0"/>
                <a:cs typeface="Arial" pitchFamily="34" charset="0"/>
              </a:rPr>
              <a:t> 1 – May 31/ June 30 in Madrid</a:t>
            </a:r>
          </a:p>
          <a:p>
            <a:pPr marL="0" indent="0" algn="just">
              <a:buFontTx/>
              <a:buNone/>
              <a:defRPr/>
            </a:pPr>
            <a:endParaRPr lang="es-ES" sz="4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r>
              <a:rPr lang="es-ES" sz="1800" b="1" dirty="0">
                <a:solidFill>
                  <a:srgbClr val="990000"/>
                </a:solidFill>
                <a:latin typeface="Candara" panose="020E0502030303020204" pitchFamily="34" charset="0"/>
                <a:ea typeface="Segoe UI" pitchFamily="34" charset="0"/>
                <a:cs typeface="Arial" pitchFamily="34" charset="0"/>
              </a:rPr>
              <a:t>Basic medical </a:t>
            </a:r>
            <a:r>
              <a:rPr lang="es-ES" sz="1800" b="1" dirty="0" err="1">
                <a:solidFill>
                  <a:srgbClr val="990000"/>
                </a:solidFill>
                <a:latin typeface="Candara" panose="020E0502030303020204" pitchFamily="34" charset="0"/>
                <a:ea typeface="Segoe UI" pitchFamily="34" charset="0"/>
                <a:cs typeface="Arial" pitchFamily="34" charset="0"/>
              </a:rPr>
              <a:t>insurance</a:t>
            </a:r>
            <a:endParaRPr lang="es-ES" sz="1800" b="1" dirty="0">
              <a:solidFill>
                <a:srgbClr val="990000"/>
              </a:solidFill>
              <a:latin typeface="Candara" panose="020E0502030303020204" pitchFamily="34" charset="0"/>
              <a:ea typeface="Segoe UI" pitchFamily="34" charset="0"/>
              <a:cs typeface="Arial" pitchFamily="34" charset="0"/>
            </a:endParaRPr>
          </a:p>
          <a:p>
            <a:pPr algn="just">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You</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must</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find</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housing</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your</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own</a:t>
            </a:r>
            <a:endParaRPr lang="es-ES" sz="1800" b="1" dirty="0">
              <a:solidFill>
                <a:srgbClr val="990000"/>
              </a:solidFill>
              <a:latin typeface="Candara" panose="020E0502030303020204" pitchFamily="34" charset="0"/>
              <a:ea typeface="Segoe UI" pitchFamily="34" charset="0"/>
              <a:cs typeface="Arial" pitchFamily="34" charset="0"/>
            </a:endParaRPr>
          </a:p>
          <a:p>
            <a:pPr marL="0" indent="0" algn="just">
              <a:buFontTx/>
              <a:buNone/>
              <a:defRPr/>
            </a:pPr>
            <a:endParaRPr lang="es-ES" sz="4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An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orientation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course</a:t>
            </a:r>
            <a:r>
              <a:rPr lang="es-ES" sz="1800" b="1" dirty="0">
                <a:solidFill>
                  <a:srgbClr val="990000"/>
                </a:solidFill>
                <a:latin typeface="Candara" panose="020E0502030303020204" pitchFamily="34" charset="0"/>
                <a:ea typeface="Segoe UI" pitchFamily="34" charset="0"/>
                <a:cs typeface="Arial" pitchFamily="34" charset="0"/>
              </a:rPr>
              <a:t>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beginning</a:t>
            </a:r>
            <a:r>
              <a:rPr lang="es-ES" sz="1800" b="1" dirty="0">
                <a:solidFill>
                  <a:srgbClr val="990000"/>
                </a:solidFill>
                <a:latin typeface="Candara" panose="020E0502030303020204" pitchFamily="34" charset="0"/>
                <a:ea typeface="Segoe UI" pitchFamily="34" charset="0"/>
                <a:cs typeface="Arial" pitchFamily="34" charset="0"/>
              </a:rPr>
              <a:t> of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school</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year</a:t>
            </a:r>
            <a:endParaRPr lang="es-ES" sz="1800" b="1" dirty="0">
              <a:solidFill>
                <a:srgbClr val="990000"/>
              </a:solidFill>
              <a:latin typeface="Candara" panose="020E0502030303020204" pitchFamily="34" charset="0"/>
              <a:ea typeface="Segoe UI" pitchFamily="34" charset="0"/>
              <a:cs typeface="Arial" pitchFamily="34" charset="0"/>
            </a:endParaRPr>
          </a:p>
          <a:p>
            <a:pPr marL="0" indent="0" algn="just">
              <a:buFontTx/>
              <a:buNone/>
              <a:defRPr/>
            </a:pPr>
            <a:endParaRPr lang="es-ES" sz="4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An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official</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certificate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upon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completion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of</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program</a:t>
            </a:r>
            <a:endParaRPr lang="es-ES" sz="1800" b="1" dirty="0">
              <a:solidFill>
                <a:srgbClr val="990000"/>
              </a:solidFill>
              <a:latin typeface="Candara" panose="020E0502030303020204" pitchFamily="34" charset="0"/>
              <a:ea typeface="Segoe UI" pitchFamily="34" charset="0"/>
              <a:cs typeface="Arial" pitchFamily="34" charset="0"/>
            </a:endParaRPr>
          </a:p>
          <a:p>
            <a:pPr marL="0" indent="0" algn="just">
              <a:buFontTx/>
              <a:buNone/>
              <a:defRPr/>
            </a:pPr>
            <a:endParaRPr lang="es-ES" sz="4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Paid</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school</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vacations</a:t>
            </a:r>
            <a:r>
              <a:rPr lang="es-ES" sz="1800" b="1" dirty="0">
                <a:solidFill>
                  <a:srgbClr val="990000"/>
                </a:solidFill>
                <a:latin typeface="Candara" panose="020E0502030303020204" pitchFamily="34" charset="0"/>
                <a:ea typeface="Segoe UI" pitchFamily="34" charset="0"/>
                <a:cs typeface="Arial" pitchFamily="34" charset="0"/>
              </a:rPr>
              <a:t>. For </a:t>
            </a:r>
            <a:r>
              <a:rPr lang="es-ES" sz="1800" b="1" dirty="0" err="1">
                <a:solidFill>
                  <a:srgbClr val="990000"/>
                </a:solidFill>
                <a:latin typeface="Candara" panose="020E0502030303020204" pitchFamily="34" charset="0"/>
                <a:ea typeface="Segoe UI" pitchFamily="34" charset="0"/>
                <a:cs typeface="Arial" pitchFamily="34" charset="0"/>
              </a:rPr>
              <a:t>example</a:t>
            </a:r>
            <a:r>
              <a:rPr lang="es-ES" sz="1800" b="1" dirty="0">
                <a:solidFill>
                  <a:srgbClr val="990000"/>
                </a:solidFill>
                <a:latin typeface="Candara" panose="020E0502030303020204" pitchFamily="34" charset="0"/>
                <a:ea typeface="Segoe UI" pitchFamily="34" charset="0"/>
                <a:cs typeface="Arial" pitchFamily="34" charset="0"/>
              </a:rPr>
              <a:t>, a </a:t>
            </a:r>
            <a:r>
              <a:rPr lang="es-ES" sz="1800" b="1" dirty="0" err="1">
                <a:solidFill>
                  <a:srgbClr val="990000"/>
                </a:solidFill>
                <a:latin typeface="Candara" panose="020E0502030303020204" pitchFamily="34" charset="0"/>
                <a:ea typeface="Segoe UI" pitchFamily="34" charset="0"/>
                <a:cs typeface="Arial" pitchFamily="34" charset="0"/>
              </a:rPr>
              <a:t>really</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long</a:t>
            </a:r>
            <a:r>
              <a:rPr lang="es-ES" sz="1800" b="1" dirty="0">
                <a:solidFill>
                  <a:srgbClr val="990000"/>
                </a:solidFill>
                <a:latin typeface="Candara" panose="020E0502030303020204" pitchFamily="34" charset="0"/>
                <a:ea typeface="Segoe UI" pitchFamily="34" charset="0"/>
                <a:cs typeface="Arial" pitchFamily="34" charset="0"/>
              </a:rPr>
              <a:t> Christmas and </a:t>
            </a:r>
            <a:r>
              <a:rPr lang="es-ES" sz="1800" b="1" dirty="0" err="1">
                <a:solidFill>
                  <a:srgbClr val="990000"/>
                </a:solidFill>
                <a:latin typeface="Candara" panose="020E0502030303020204" pitchFamily="34" charset="0"/>
                <a:ea typeface="Segoe UI" pitchFamily="34" charset="0"/>
                <a:cs typeface="Arial" pitchFamily="34" charset="0"/>
              </a:rPr>
              <a:t>Easter</a:t>
            </a:r>
            <a:r>
              <a:rPr lang="es-ES" sz="1800" b="1" dirty="0">
                <a:solidFill>
                  <a:srgbClr val="990000"/>
                </a:solidFill>
                <a:latin typeface="Candara" panose="020E0502030303020204" pitchFamily="34" charset="0"/>
                <a:ea typeface="Segoe UI" pitchFamily="34" charset="0"/>
                <a:cs typeface="Arial" pitchFamily="34" charset="0"/>
              </a:rPr>
              <a:t> break</a:t>
            </a:r>
          </a:p>
          <a:p>
            <a:pPr algn="just">
              <a:buBlip>
                <a:blip r:embed="rId3"/>
              </a:buBlip>
              <a:defRPr/>
            </a:pPr>
            <a:r>
              <a:rPr lang="es-ES" sz="1800" b="1" dirty="0" err="1">
                <a:solidFill>
                  <a:srgbClr val="990000"/>
                </a:solidFill>
                <a:latin typeface="Candara" panose="020E0502030303020204" pitchFamily="34" charset="0"/>
                <a:ea typeface="Segoe UI" pitchFamily="34" charset="0"/>
                <a:cs typeface="Arial" pitchFamily="34" charset="0"/>
              </a:rPr>
              <a:t>Option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to</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renew</a:t>
            </a:r>
            <a:r>
              <a:rPr lang="es-ES" sz="1800" b="1" dirty="0">
                <a:solidFill>
                  <a:srgbClr val="990000"/>
                </a:solidFill>
                <a:latin typeface="Candara" panose="020E0502030303020204" pitchFamily="34" charset="0"/>
                <a:ea typeface="Segoe UI" pitchFamily="34" charset="0"/>
                <a:cs typeface="Arial" pitchFamily="34" charset="0"/>
              </a:rPr>
              <a:t> for a </a:t>
            </a:r>
            <a:r>
              <a:rPr lang="es-ES" sz="1800" b="1" dirty="0" err="1">
                <a:solidFill>
                  <a:srgbClr val="990000"/>
                </a:solidFill>
                <a:latin typeface="Candara" panose="020E0502030303020204" pitchFamily="34" charset="0"/>
                <a:ea typeface="Segoe UI" pitchFamily="34" charset="0"/>
                <a:cs typeface="Arial" pitchFamily="34" charset="0"/>
              </a:rPr>
              <a:t>second</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year</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with</a:t>
            </a:r>
            <a:r>
              <a:rPr lang="es-ES" sz="1800" b="1" dirty="0">
                <a:solidFill>
                  <a:srgbClr val="990000"/>
                </a:solidFill>
                <a:latin typeface="Candara" panose="020E0502030303020204" pitchFamily="34" charset="0"/>
                <a:ea typeface="Segoe UI" pitchFamily="34" charset="0"/>
                <a:cs typeface="Arial" pitchFamily="34" charset="0"/>
              </a:rPr>
              <a:t> a positive </a:t>
            </a:r>
            <a:r>
              <a:rPr lang="es-ES" sz="1800" b="1" dirty="0" err="1">
                <a:solidFill>
                  <a:srgbClr val="990000"/>
                </a:solidFill>
                <a:latin typeface="Candara" panose="020E0502030303020204" pitchFamily="34" charset="0"/>
                <a:ea typeface="Segoe UI" pitchFamily="34" charset="0"/>
                <a:cs typeface="Arial" pitchFamily="34" charset="0"/>
              </a:rPr>
              <a:t>evaluation</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from</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the</a:t>
            </a:r>
            <a:r>
              <a:rPr lang="es-ES" sz="1800" b="1" dirty="0">
                <a:solidFill>
                  <a:srgbClr val="990000"/>
                </a:solidFill>
                <a:latin typeface="Candara" panose="020E0502030303020204" pitchFamily="34" charset="0"/>
                <a:ea typeface="Segoe UI" pitchFamily="34" charset="0"/>
                <a:cs typeface="Arial" pitchFamily="34" charset="0"/>
              </a:rPr>
              <a:t> </a:t>
            </a:r>
            <a:r>
              <a:rPr lang="es-ES" sz="1800" b="1" dirty="0" err="1">
                <a:solidFill>
                  <a:srgbClr val="990000"/>
                </a:solidFill>
                <a:latin typeface="Candara" panose="020E0502030303020204" pitchFamily="34" charset="0"/>
                <a:ea typeface="Segoe UI" pitchFamily="34" charset="0"/>
                <a:cs typeface="Arial" pitchFamily="34" charset="0"/>
              </a:rPr>
              <a:t>school</a:t>
            </a:r>
            <a:endParaRPr lang="es-ES" sz="1800" b="1" dirty="0">
              <a:solidFill>
                <a:srgbClr val="990000"/>
              </a:solidFill>
              <a:latin typeface="Candara" panose="020E0502030303020204" pitchFamily="34" charset="0"/>
              <a:ea typeface="Segoe UI" pitchFamily="34" charset="0"/>
              <a:cs typeface="Arial" pitchFamily="34" charset="0"/>
            </a:endParaRPr>
          </a:p>
          <a:p>
            <a:pPr algn="just">
              <a:buFontTx/>
              <a:buBlip>
                <a:blip r:embed="rId3"/>
              </a:buBlip>
              <a:defRPr/>
            </a:pPr>
            <a:endParaRPr lang="es-ES" sz="1800" b="1" dirty="0">
              <a:solidFill>
                <a:srgbClr val="990000"/>
              </a:solidFill>
              <a:latin typeface="Candara" panose="020E0502030303020204" pitchFamily="34" charset="0"/>
              <a:ea typeface="Segoe UI" pitchFamily="34" charset="0"/>
              <a:cs typeface="Arial" pitchFamily="34" charset="0"/>
            </a:endParaRPr>
          </a:p>
          <a:p>
            <a:pPr marL="0" indent="0" algn="just">
              <a:buFontTx/>
              <a:buNone/>
              <a:defRPr/>
            </a:pPr>
            <a:endParaRPr lang="es-ES" sz="600" dirty="0">
              <a:solidFill>
                <a:srgbClr val="FFFF99"/>
              </a:solidFill>
              <a:latin typeface="Segoe UI" pitchFamily="34" charset="0"/>
              <a:ea typeface="Segoe UI" pitchFamily="34" charset="0"/>
              <a:cs typeface="Segoe UI" pitchFamily="34" charset="0"/>
            </a:endParaRPr>
          </a:p>
          <a:p>
            <a:pPr marL="0" indent="0" algn="r">
              <a:buFontTx/>
              <a:buNone/>
              <a:defRPr/>
            </a:pPr>
            <a:endParaRPr lang="es-ES" sz="1900" dirty="0">
              <a:solidFill>
                <a:srgbClr val="FFFF00"/>
              </a:solidFill>
              <a:latin typeface="VAGRounded BT" pitchFamily="34" charset="0"/>
              <a:ea typeface="Segoe UI" pitchFamily="34" charset="0"/>
              <a:cs typeface="Segoe UI" pitchFamily="34" charset="0"/>
            </a:endParaRPr>
          </a:p>
        </p:txBody>
      </p:sp>
      <p:pic>
        <p:nvPicPr>
          <p:cNvPr id="1026" name="Picture 2" descr="C:\Program Files (x86)\Microsoft Office\MEDIA\CAGCAT10\j0222015.wmf"/>
          <p:cNvPicPr>
            <a:picLocks noChangeAspect="1" noChangeArrowheads="1"/>
          </p:cNvPicPr>
          <p:nvPr/>
        </p:nvPicPr>
        <p:blipFill>
          <a:blip r:embed="rId4" cstate="print"/>
          <a:srcRect/>
          <a:stretch>
            <a:fillRect/>
          </a:stretch>
        </p:blipFill>
        <p:spPr bwMode="auto">
          <a:xfrm>
            <a:off x="2780504" y="1663253"/>
            <a:ext cx="519286" cy="521602"/>
          </a:xfrm>
          <a:prstGeom prst="rect">
            <a:avLst/>
          </a:prstGeom>
          <a:noFill/>
        </p:spPr>
      </p:pic>
      <p:pic>
        <p:nvPicPr>
          <p:cNvPr id="1027" name="Picture 3" descr="C:\Program Files (x86)\Microsoft Office\MEDIA\CAGCAT10\j0234131.wmf"/>
          <p:cNvPicPr>
            <a:picLocks noChangeAspect="1" noChangeArrowheads="1"/>
          </p:cNvPicPr>
          <p:nvPr/>
        </p:nvPicPr>
        <p:blipFill>
          <a:blip r:embed="rId5" cstate="print"/>
          <a:srcRect/>
          <a:stretch>
            <a:fillRect/>
          </a:stretch>
        </p:blipFill>
        <p:spPr bwMode="auto">
          <a:xfrm>
            <a:off x="3823198" y="1567998"/>
            <a:ext cx="603374" cy="641637"/>
          </a:xfrm>
          <a:prstGeom prst="rect">
            <a:avLst/>
          </a:prstGeom>
          <a:noFill/>
        </p:spPr>
      </p:pic>
      <p:pic>
        <p:nvPicPr>
          <p:cNvPr id="1028" name="Picture 4" descr="C:\Program Files (x86)\Microsoft Office\MEDIA\CAGCAT10\j0235319.wmf"/>
          <p:cNvPicPr>
            <a:picLocks noChangeAspect="1" noChangeArrowheads="1"/>
          </p:cNvPicPr>
          <p:nvPr/>
        </p:nvPicPr>
        <p:blipFill>
          <a:blip r:embed="rId6" cstate="print"/>
          <a:srcRect/>
          <a:stretch>
            <a:fillRect/>
          </a:stretch>
        </p:blipFill>
        <p:spPr bwMode="auto">
          <a:xfrm>
            <a:off x="5038914" y="1573974"/>
            <a:ext cx="576064" cy="588164"/>
          </a:xfrm>
          <a:prstGeom prst="rect">
            <a:avLst/>
          </a:prstGeom>
          <a:noFill/>
        </p:spPr>
      </p:pic>
      <p:pic>
        <p:nvPicPr>
          <p:cNvPr id="1029" name="Picture 5" descr="C:\Program Files (x86)\Microsoft Office\MEDIA\CAGCAT10\j0301252.wmf"/>
          <p:cNvPicPr>
            <a:picLocks noChangeAspect="1" noChangeArrowheads="1"/>
          </p:cNvPicPr>
          <p:nvPr/>
        </p:nvPicPr>
        <p:blipFill>
          <a:blip r:embed="rId7" cstate="print"/>
          <a:srcRect/>
          <a:stretch>
            <a:fillRect/>
          </a:stretch>
        </p:blipFill>
        <p:spPr bwMode="auto">
          <a:xfrm>
            <a:off x="5961156" y="1640703"/>
            <a:ext cx="662366" cy="566702"/>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81">
                                            <p:txEl>
                                              <p:pRg st="0" end="0"/>
                                            </p:txEl>
                                          </p:spTgt>
                                        </p:tgtEl>
                                        <p:attrNameLst>
                                          <p:attrName>style.visibility</p:attrName>
                                        </p:attrNameLst>
                                      </p:cBhvr>
                                      <p:to>
                                        <p:strVal val="visible"/>
                                      </p:to>
                                    </p:set>
                                    <p:anim calcmode="lin" valueType="num">
                                      <p:cBhvr additive="base">
                                        <p:cTn id="17" dur="500" fill="hold"/>
                                        <p:tgtEl>
                                          <p:spTgt spid="308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0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81">
                                            <p:txEl>
                                              <p:pRg st="1" end="1"/>
                                            </p:txEl>
                                          </p:spTgt>
                                        </p:tgtEl>
                                        <p:attrNameLst>
                                          <p:attrName>style.visibility</p:attrName>
                                        </p:attrNameLst>
                                      </p:cBhvr>
                                      <p:to>
                                        <p:strVal val="visible"/>
                                      </p:to>
                                    </p:set>
                                    <p:anim calcmode="lin" valueType="num">
                                      <p:cBhvr additive="base">
                                        <p:cTn id="23" dur="500" fill="hold"/>
                                        <p:tgtEl>
                                          <p:spTgt spid="3081">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08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081">
                                            <p:txEl>
                                              <p:pRg st="3" end="3"/>
                                            </p:txEl>
                                          </p:spTgt>
                                        </p:tgtEl>
                                        <p:attrNameLst>
                                          <p:attrName>style.visibility</p:attrName>
                                        </p:attrNameLst>
                                      </p:cBhvr>
                                      <p:to>
                                        <p:strVal val="visible"/>
                                      </p:to>
                                    </p:set>
                                    <p:anim calcmode="lin" valueType="num">
                                      <p:cBhvr additive="base">
                                        <p:cTn id="29" dur="500" fill="hold"/>
                                        <p:tgtEl>
                                          <p:spTgt spid="3081">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08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081">
                                            <p:txEl>
                                              <p:pRg st="5" end="5"/>
                                            </p:txEl>
                                          </p:spTgt>
                                        </p:tgtEl>
                                        <p:attrNameLst>
                                          <p:attrName>style.visibility</p:attrName>
                                        </p:attrNameLst>
                                      </p:cBhvr>
                                      <p:to>
                                        <p:strVal val="visible"/>
                                      </p:to>
                                    </p:set>
                                    <p:anim calcmode="lin" valueType="num">
                                      <p:cBhvr additive="base">
                                        <p:cTn id="35" dur="500" fill="hold"/>
                                        <p:tgtEl>
                                          <p:spTgt spid="3081">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08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081">
                                            <p:txEl>
                                              <p:pRg st="6" end="6"/>
                                            </p:txEl>
                                          </p:spTgt>
                                        </p:tgtEl>
                                        <p:attrNameLst>
                                          <p:attrName>style.visibility</p:attrName>
                                        </p:attrNameLst>
                                      </p:cBhvr>
                                      <p:to>
                                        <p:strVal val="visible"/>
                                      </p:to>
                                    </p:set>
                                    <p:anim calcmode="lin" valueType="num">
                                      <p:cBhvr additive="base">
                                        <p:cTn id="41" dur="500" fill="hold"/>
                                        <p:tgtEl>
                                          <p:spTgt spid="3081">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08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081">
                                            <p:txEl>
                                              <p:pRg st="8" end="8"/>
                                            </p:txEl>
                                          </p:spTgt>
                                        </p:tgtEl>
                                        <p:attrNameLst>
                                          <p:attrName>style.visibility</p:attrName>
                                        </p:attrNameLst>
                                      </p:cBhvr>
                                      <p:to>
                                        <p:strVal val="visible"/>
                                      </p:to>
                                    </p:set>
                                    <p:anim calcmode="lin" valueType="num">
                                      <p:cBhvr additive="base">
                                        <p:cTn id="47" dur="500" fill="hold"/>
                                        <p:tgtEl>
                                          <p:spTgt spid="3081">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08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081">
                                            <p:txEl>
                                              <p:pRg st="10" end="10"/>
                                            </p:txEl>
                                          </p:spTgt>
                                        </p:tgtEl>
                                        <p:attrNameLst>
                                          <p:attrName>style.visibility</p:attrName>
                                        </p:attrNameLst>
                                      </p:cBhvr>
                                      <p:to>
                                        <p:strVal val="visible"/>
                                      </p:to>
                                    </p:set>
                                    <p:anim calcmode="lin" valueType="num">
                                      <p:cBhvr additive="base">
                                        <p:cTn id="53" dur="500" fill="hold"/>
                                        <p:tgtEl>
                                          <p:spTgt spid="3081">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08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081">
                                            <p:txEl>
                                              <p:pRg st="12" end="12"/>
                                            </p:txEl>
                                          </p:spTgt>
                                        </p:tgtEl>
                                        <p:attrNameLst>
                                          <p:attrName>style.visibility</p:attrName>
                                        </p:attrNameLst>
                                      </p:cBhvr>
                                      <p:to>
                                        <p:strVal val="visible"/>
                                      </p:to>
                                    </p:set>
                                    <p:anim calcmode="lin" valueType="num">
                                      <p:cBhvr additive="base">
                                        <p:cTn id="59" dur="500" fill="hold"/>
                                        <p:tgtEl>
                                          <p:spTgt spid="3081">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081">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081">
                                            <p:txEl>
                                              <p:pRg st="13" end="13"/>
                                            </p:txEl>
                                          </p:spTgt>
                                        </p:tgtEl>
                                        <p:attrNameLst>
                                          <p:attrName>style.visibility</p:attrName>
                                        </p:attrNameLst>
                                      </p:cBhvr>
                                      <p:to>
                                        <p:strVal val="visible"/>
                                      </p:to>
                                    </p:set>
                                    <p:anim calcmode="lin" valueType="num">
                                      <p:cBhvr additive="base">
                                        <p:cTn id="65" dur="500" fill="hold"/>
                                        <p:tgtEl>
                                          <p:spTgt spid="3081">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081">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2A8372-D5C6-49EA-A63E-69D33496384D}"/>
              </a:ext>
            </a:extLst>
          </p:cNvPr>
          <p:cNvSpPr/>
          <p:nvPr/>
        </p:nvSpPr>
        <p:spPr>
          <a:xfrm>
            <a:off x="1946697" y="807905"/>
            <a:ext cx="5250605" cy="830997"/>
          </a:xfrm>
          <a:prstGeom prst="rect">
            <a:avLst/>
          </a:prstGeom>
        </p:spPr>
        <p:txBody>
          <a:bodyPr wrap="none">
            <a:spAutoFit/>
          </a:bodyPr>
          <a:lstStyle/>
          <a:p>
            <a:r>
              <a:rPr lang="es-ES" altLang="es-ES" sz="4800" b="1" dirty="0" err="1">
                <a:solidFill>
                  <a:srgbClr val="002060"/>
                </a:solidFill>
                <a:latin typeface="Arial Rounded MT Bold" panose="020F0704030504030204" pitchFamily="34" charset="0"/>
                <a:ea typeface="Segoe UI Black" panose="020B0A02040204020203" pitchFamily="34" charset="0"/>
                <a:cs typeface="Arial" pitchFamily="34" charset="0"/>
              </a:rPr>
              <a:t>Regions</a:t>
            </a:r>
            <a:r>
              <a:rPr lang="es-ES" altLang="es-ES" sz="4800" b="1" dirty="0">
                <a:solidFill>
                  <a:schemeClr val="accent1">
                    <a:lumMod val="75000"/>
                  </a:schemeClr>
                </a:solidFill>
                <a:latin typeface="Arial Rounded MT Bold" panose="020F0704030504030204" pitchFamily="34" charset="0"/>
                <a:cs typeface="Arial" pitchFamily="34" charset="0"/>
              </a:rPr>
              <a:t> </a:t>
            </a:r>
            <a:r>
              <a:rPr lang="es-ES" altLang="es-ES" sz="4800" b="1" dirty="0" err="1">
                <a:solidFill>
                  <a:srgbClr val="002060"/>
                </a:solidFill>
                <a:latin typeface="Arial Rounded MT Bold" panose="020F0704030504030204" pitchFamily="34" charset="0"/>
                <a:cs typeface="Arial" pitchFamily="34" charset="0"/>
              </a:rPr>
              <a:t>of</a:t>
            </a:r>
            <a:r>
              <a:rPr lang="es-ES" altLang="es-ES" sz="4800" b="1" dirty="0">
                <a:solidFill>
                  <a:srgbClr val="002060"/>
                </a:solidFill>
                <a:latin typeface="Arial Rounded MT Bold" panose="020F0704030504030204" pitchFamily="34" charset="0"/>
                <a:cs typeface="Arial" pitchFamily="34" charset="0"/>
              </a:rPr>
              <a:t> </a:t>
            </a:r>
            <a:r>
              <a:rPr lang="es-ES" altLang="es-ES" sz="4800" b="1" dirty="0" err="1">
                <a:solidFill>
                  <a:srgbClr val="002060"/>
                </a:solidFill>
                <a:latin typeface="Arial Rounded MT Bold" panose="020F0704030504030204" pitchFamily="34" charset="0"/>
                <a:cs typeface="Arial" pitchFamily="34" charset="0"/>
              </a:rPr>
              <a:t>Spain</a:t>
            </a:r>
            <a:endParaRPr lang="en-US" sz="4800" dirty="0">
              <a:solidFill>
                <a:srgbClr val="002060"/>
              </a:solidFill>
              <a:latin typeface="Arial Rounded MT Bold" panose="020F0704030504030204" pitchFamily="34" charset="0"/>
            </a:endParaRPr>
          </a:p>
        </p:txBody>
      </p:sp>
      <p:pic>
        <p:nvPicPr>
          <p:cNvPr id="4" name="Picture 3" descr="A close up of a map&#10;&#10;Description automatically generated">
            <a:extLst>
              <a:ext uri="{FF2B5EF4-FFF2-40B4-BE49-F238E27FC236}">
                <a16:creationId xmlns:a16="http://schemas.microsoft.com/office/drawing/2014/main" id="{6BB77B1A-A526-441A-8D9E-9598BB17F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920" y="2636912"/>
            <a:ext cx="4824536" cy="3724542"/>
          </a:xfrm>
          <a:prstGeom prst="rect">
            <a:avLst/>
          </a:prstGeom>
        </p:spPr>
      </p:pic>
      <p:sp>
        <p:nvSpPr>
          <p:cNvPr id="5" name="TextBox 4">
            <a:extLst>
              <a:ext uri="{FF2B5EF4-FFF2-40B4-BE49-F238E27FC236}">
                <a16:creationId xmlns:a16="http://schemas.microsoft.com/office/drawing/2014/main" id="{D40129A4-6DA6-4276-9C10-90E8C7BE26CA}"/>
              </a:ext>
            </a:extLst>
          </p:cNvPr>
          <p:cNvSpPr txBox="1"/>
          <p:nvPr/>
        </p:nvSpPr>
        <p:spPr>
          <a:xfrm>
            <a:off x="1115616" y="1628800"/>
            <a:ext cx="6912768" cy="646331"/>
          </a:xfrm>
          <a:prstGeom prst="rect">
            <a:avLst/>
          </a:prstGeom>
          <a:noFill/>
        </p:spPr>
        <p:txBody>
          <a:bodyPr wrap="square">
            <a:spAutoFit/>
          </a:bodyPr>
          <a:lstStyle/>
          <a:p>
            <a:pPr algn="just">
              <a:buBlip>
                <a:blip r:embed="rId3"/>
              </a:buBlip>
              <a:defRPr/>
            </a:pPr>
            <a:r>
              <a:rPr lang="en-US" sz="1800" b="1" dirty="0">
                <a:solidFill>
                  <a:srgbClr val="990000"/>
                </a:solidFill>
                <a:latin typeface="Candara" panose="020E0502030303020204" pitchFamily="34" charset="0"/>
                <a:cs typeface="Arial" panose="020B0604020202020204" pitchFamily="34" charset="0"/>
              </a:rPr>
              <a:t> Applicants will have to select three preferred regional destinations in Spain. So, it’s a good idea to do your research!</a:t>
            </a:r>
          </a:p>
        </p:txBody>
      </p:sp>
    </p:spTree>
    <p:extLst>
      <p:ext uri="{BB962C8B-B14F-4D97-AF65-F5344CB8AC3E}">
        <p14:creationId xmlns:p14="http://schemas.microsoft.com/office/powerpoint/2010/main" val="535456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7068" y="203902"/>
            <a:ext cx="8229600" cy="1143000"/>
          </a:xfrm>
        </p:spPr>
        <p:txBody>
          <a:bodyPr>
            <a:normAutofit/>
          </a:bodyPr>
          <a:lstStyle/>
          <a:p>
            <a:r>
              <a:rPr lang="es-ES" sz="5400" b="1" dirty="0" err="1">
                <a:solidFill>
                  <a:srgbClr val="002060"/>
                </a:solidFill>
                <a:latin typeface="Arial Rounded MT Bold" panose="020F0704030504030204" pitchFamily="34" charset="0"/>
                <a:cs typeface="Arial" pitchFamily="34" charset="0"/>
              </a:rPr>
              <a:t>Why</a:t>
            </a:r>
            <a:r>
              <a:rPr lang="es-ES" sz="5400" b="1" dirty="0">
                <a:solidFill>
                  <a:srgbClr val="002060"/>
                </a:solidFill>
                <a:latin typeface="Arial Rounded MT Bold" panose="020F0704030504030204" pitchFamily="34" charset="0"/>
                <a:cs typeface="Arial" pitchFamily="34" charset="0"/>
              </a:rPr>
              <a:t> </a:t>
            </a:r>
            <a:r>
              <a:rPr lang="es-ES" sz="5400" b="1" dirty="0" err="1">
                <a:solidFill>
                  <a:srgbClr val="002060"/>
                </a:solidFill>
                <a:latin typeface="Arial Rounded MT Bold" panose="020F0704030504030204" pitchFamily="34" charset="0"/>
                <a:cs typeface="Arial" pitchFamily="34" charset="0"/>
              </a:rPr>
              <a:t>Spain</a:t>
            </a:r>
            <a:r>
              <a:rPr lang="es-ES" sz="5400" b="1" dirty="0">
                <a:solidFill>
                  <a:srgbClr val="002060"/>
                </a:solidFill>
                <a:latin typeface="Arial Rounded MT Bold" panose="020F0704030504030204" pitchFamily="34" charset="0"/>
                <a:cs typeface="Arial" pitchFamily="34" charset="0"/>
              </a:rPr>
              <a:t>?</a:t>
            </a:r>
            <a:endParaRPr lang="en-US" sz="5400" b="1" dirty="0">
              <a:solidFill>
                <a:srgbClr val="002060"/>
              </a:solidFill>
              <a:latin typeface="Arial Rounded MT Bold" panose="020F0704030504030204" pitchFamily="34" charset="0"/>
              <a:cs typeface="Arial" pitchFamily="34" charset="0"/>
            </a:endParaRPr>
          </a:p>
        </p:txBody>
      </p:sp>
      <p:pic>
        <p:nvPicPr>
          <p:cNvPr id="11" name="Picture 10" descr="running-of-bulls-2013.jpg"/>
          <p:cNvPicPr>
            <a:picLocks noChangeAspect="1"/>
          </p:cNvPicPr>
          <p:nvPr/>
        </p:nvPicPr>
        <p:blipFill>
          <a:blip r:embed="rId3" cstate="print"/>
          <a:stretch>
            <a:fillRect/>
          </a:stretch>
        </p:blipFill>
        <p:spPr>
          <a:xfrm rot="619939">
            <a:off x="1907704" y="2132856"/>
            <a:ext cx="5657850" cy="37719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descr="La-Tomatina-festival.jpg"/>
          <p:cNvPicPr>
            <a:picLocks noChangeAspect="1"/>
          </p:cNvPicPr>
          <p:nvPr/>
        </p:nvPicPr>
        <p:blipFill>
          <a:blip r:embed="rId4" cstate="print"/>
          <a:stretch>
            <a:fillRect/>
          </a:stretch>
        </p:blipFill>
        <p:spPr>
          <a:xfrm>
            <a:off x="2051720" y="2060848"/>
            <a:ext cx="5715000" cy="4286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descr="PrImg_3697.jpg"/>
          <p:cNvPicPr>
            <a:picLocks noChangeAspect="1"/>
          </p:cNvPicPr>
          <p:nvPr/>
        </p:nvPicPr>
        <p:blipFill>
          <a:blip r:embed="rId5" cstate="print"/>
          <a:stretch>
            <a:fillRect/>
          </a:stretch>
        </p:blipFill>
        <p:spPr>
          <a:xfrm rot="569139">
            <a:off x="1835696" y="1988840"/>
            <a:ext cx="6036542" cy="40285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13" descr="Acueducto-de-Segovia.jpg"/>
          <p:cNvPicPr>
            <a:picLocks noChangeAspect="1"/>
          </p:cNvPicPr>
          <p:nvPr/>
        </p:nvPicPr>
        <p:blipFill>
          <a:blip r:embed="rId6" cstate="print"/>
          <a:stretch>
            <a:fillRect/>
          </a:stretch>
        </p:blipFill>
        <p:spPr>
          <a:xfrm>
            <a:off x="590711" y="2314839"/>
            <a:ext cx="8388424" cy="35751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descr="cordoba-mosque.jpg"/>
          <p:cNvPicPr>
            <a:picLocks noChangeAspect="1"/>
          </p:cNvPicPr>
          <p:nvPr/>
        </p:nvPicPr>
        <p:blipFill>
          <a:blip r:embed="rId7" cstate="print"/>
          <a:stretch>
            <a:fillRect/>
          </a:stretch>
        </p:blipFill>
        <p:spPr>
          <a:xfrm rot="720820">
            <a:off x="2334426" y="2204311"/>
            <a:ext cx="5522739" cy="38376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2" name="Picture 21" descr="d_monasterio_escorial_madrid_t2801209.jpg"/>
          <p:cNvPicPr>
            <a:picLocks noChangeAspect="1"/>
          </p:cNvPicPr>
          <p:nvPr/>
        </p:nvPicPr>
        <p:blipFill>
          <a:blip r:embed="rId8" cstate="print"/>
          <a:stretch>
            <a:fillRect/>
          </a:stretch>
        </p:blipFill>
        <p:spPr>
          <a:xfrm rot="628355">
            <a:off x="445576" y="2404913"/>
            <a:ext cx="8395468" cy="289788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5" descr="Sagrada_Familia.jpg"/>
          <p:cNvPicPr>
            <a:picLocks noChangeAspect="1"/>
          </p:cNvPicPr>
          <p:nvPr/>
        </p:nvPicPr>
        <p:blipFill>
          <a:blip r:embed="rId9" cstate="print"/>
          <a:stretch>
            <a:fillRect/>
          </a:stretch>
        </p:blipFill>
        <p:spPr>
          <a:xfrm>
            <a:off x="446856" y="1607899"/>
            <a:ext cx="6571801" cy="437783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27" descr="guggenheim_bilbao.jpg"/>
          <p:cNvPicPr>
            <a:picLocks noChangeAspect="1"/>
          </p:cNvPicPr>
          <p:nvPr/>
        </p:nvPicPr>
        <p:blipFill>
          <a:blip r:embed="rId10" cstate="print"/>
          <a:stretch>
            <a:fillRect/>
          </a:stretch>
        </p:blipFill>
        <p:spPr>
          <a:xfrm>
            <a:off x="708505" y="1769256"/>
            <a:ext cx="6319589" cy="4213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4" name="Picture 23" descr="mallorca_-_6825839_jpg_935x325_crop_q85.jpg">
            <a:extLst>
              <a:ext uri="{FF2B5EF4-FFF2-40B4-BE49-F238E27FC236}">
                <a16:creationId xmlns:a16="http://schemas.microsoft.com/office/drawing/2014/main" id="{A2F4A374-F4A8-4000-B1CA-12542A2B653B}"/>
              </a:ext>
            </a:extLst>
          </p:cNvPr>
          <p:cNvPicPr>
            <a:picLocks noChangeAspect="1"/>
          </p:cNvPicPr>
          <p:nvPr/>
        </p:nvPicPr>
        <p:blipFill>
          <a:blip r:embed="rId11" cstate="print"/>
          <a:stretch>
            <a:fillRect/>
          </a:stretch>
        </p:blipFill>
        <p:spPr>
          <a:xfrm>
            <a:off x="312509" y="2371462"/>
            <a:ext cx="8539669" cy="29683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 name="Picture 26" descr="sierra nevada.jpg">
            <a:extLst>
              <a:ext uri="{FF2B5EF4-FFF2-40B4-BE49-F238E27FC236}">
                <a16:creationId xmlns:a16="http://schemas.microsoft.com/office/drawing/2014/main" id="{3D53F4C3-BC23-4917-B881-9D56C32053B6}"/>
              </a:ext>
            </a:extLst>
          </p:cNvPr>
          <p:cNvPicPr>
            <a:picLocks noChangeAspect="1"/>
          </p:cNvPicPr>
          <p:nvPr/>
        </p:nvPicPr>
        <p:blipFill>
          <a:blip r:embed="rId12" cstate="print"/>
          <a:stretch>
            <a:fillRect/>
          </a:stretch>
        </p:blipFill>
        <p:spPr>
          <a:xfrm rot="824884">
            <a:off x="345324" y="2597476"/>
            <a:ext cx="8743862" cy="23986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9" name="Picture 28" descr="Teatro_Real.jpg">
            <a:extLst>
              <a:ext uri="{FF2B5EF4-FFF2-40B4-BE49-F238E27FC236}">
                <a16:creationId xmlns:a16="http://schemas.microsoft.com/office/drawing/2014/main" id="{CA7A636F-2131-4812-BC42-44AC4D25CCB6}"/>
              </a:ext>
            </a:extLst>
          </p:cNvPr>
          <p:cNvPicPr>
            <a:picLocks noChangeAspect="1"/>
          </p:cNvPicPr>
          <p:nvPr/>
        </p:nvPicPr>
        <p:blipFill>
          <a:blip r:embed="rId13" cstate="print"/>
          <a:stretch>
            <a:fillRect/>
          </a:stretch>
        </p:blipFill>
        <p:spPr>
          <a:xfrm rot="562842">
            <a:off x="403423" y="1716286"/>
            <a:ext cx="8172400" cy="33438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0" name="Picture 29" descr="Spanish_food.JPG">
            <a:extLst>
              <a:ext uri="{FF2B5EF4-FFF2-40B4-BE49-F238E27FC236}">
                <a16:creationId xmlns:a16="http://schemas.microsoft.com/office/drawing/2014/main" id="{DFD446E8-87B1-4417-BC35-31DCAB1C2660}"/>
              </a:ext>
            </a:extLst>
          </p:cNvPr>
          <p:cNvPicPr>
            <a:picLocks noChangeAspect="1"/>
          </p:cNvPicPr>
          <p:nvPr/>
        </p:nvPicPr>
        <p:blipFill>
          <a:blip r:embed="rId14" cstate="print"/>
          <a:stretch>
            <a:fillRect/>
          </a:stretch>
        </p:blipFill>
        <p:spPr>
          <a:xfrm rot="866913">
            <a:off x="826925" y="2222040"/>
            <a:ext cx="6480458" cy="45033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2" name="Picture 41" descr="A pizza sitting on top of a pan on a table&#10;&#10;Description automatically generated">
            <a:extLst>
              <a:ext uri="{FF2B5EF4-FFF2-40B4-BE49-F238E27FC236}">
                <a16:creationId xmlns:a16="http://schemas.microsoft.com/office/drawing/2014/main" id="{C3DA2250-2674-4C1C-8267-990145B1C38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0476" y="1169183"/>
            <a:ext cx="7598993" cy="5699245"/>
          </a:xfrm>
          <a:prstGeom prst="rect">
            <a:avLst/>
          </a:prstGeom>
        </p:spPr>
      </p:pic>
      <p:pic>
        <p:nvPicPr>
          <p:cNvPr id="44" name="Picture 43" descr="A close up of a plate of food and a cup of coffee&#10;&#10;Description automatically generated">
            <a:extLst>
              <a:ext uri="{FF2B5EF4-FFF2-40B4-BE49-F238E27FC236}">
                <a16:creationId xmlns:a16="http://schemas.microsoft.com/office/drawing/2014/main" id="{AEEBCDA4-62D0-4A75-8F70-C71B345B147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92284" y="1845694"/>
            <a:ext cx="7143750" cy="47625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Scale>
                                      <p:cBhvr>
                                        <p:cTn id="20"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3"/>
                                        </p:tgtEl>
                                        <p:attrNameLst>
                                          <p:attrName>ppt_x</p:attrName>
                                          <p:attrName>ppt_y</p:attrName>
                                        </p:attrNameLst>
                                      </p:cBhvr>
                                    </p:animMotion>
                                    <p:animEffect transition="in" filter="fade">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Scale>
                                      <p:cBhvr>
                                        <p:cTn id="2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4"/>
                                        </p:tgtEl>
                                        <p:attrNameLst>
                                          <p:attrName>ppt_x</p:attrName>
                                          <p:attrName>ppt_y</p:attrName>
                                        </p:attrNameLst>
                                      </p:cBhvr>
                                    </p:animMotion>
                                    <p:animEffect transition="in" filter="fade">
                                      <p:cBhvr>
                                        <p:cTn id="29" dur="10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Scale>
                                      <p:cBhvr>
                                        <p:cTn id="3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9"/>
                                        </p:tgtEl>
                                        <p:attrNameLst>
                                          <p:attrName>ppt_x</p:attrName>
                                          <p:attrName>ppt_y</p:attrName>
                                        </p:attrNameLst>
                                      </p:cBhvr>
                                    </p:animMotion>
                                    <p:animEffect transition="in" filter="fade">
                                      <p:cBhvr>
                                        <p:cTn id="36" dur="10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Scale>
                                      <p:cBhvr>
                                        <p:cTn id="4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2"/>
                                        </p:tgtEl>
                                        <p:attrNameLst>
                                          <p:attrName>ppt_x</p:attrName>
                                          <p:attrName>ppt_y</p:attrName>
                                        </p:attrNameLst>
                                      </p:cBhvr>
                                    </p:animMotion>
                                    <p:animEffect transition="in" filter="fade">
                                      <p:cBhvr>
                                        <p:cTn id="43" dur="10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52" presetClass="entr" presetSubtype="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Scale>
                                      <p:cBhvr>
                                        <p:cTn id="4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26"/>
                                        </p:tgtEl>
                                        <p:attrNameLst>
                                          <p:attrName>ppt_x</p:attrName>
                                          <p:attrName>ppt_y</p:attrName>
                                        </p:attrNameLst>
                                      </p:cBhvr>
                                    </p:animMotion>
                                    <p:animEffect transition="in" filter="fade">
                                      <p:cBhvr>
                                        <p:cTn id="50" dur="10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52"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animScale>
                                      <p:cBhvr>
                                        <p:cTn id="5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8"/>
                                        </p:tgtEl>
                                        <p:attrNameLst>
                                          <p:attrName>ppt_x</p:attrName>
                                          <p:attrName>ppt_y</p:attrName>
                                        </p:attrNameLst>
                                      </p:cBhvr>
                                    </p:animMotion>
                                    <p:animEffect transition="in" filter="fade">
                                      <p:cBhvr>
                                        <p:cTn id="57" dur="10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52" presetClass="entr" presetSubtype="0"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Scale>
                                      <p:cBhvr>
                                        <p:cTn id="6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24"/>
                                        </p:tgtEl>
                                        <p:attrNameLst>
                                          <p:attrName>ppt_x</p:attrName>
                                          <p:attrName>ppt_y</p:attrName>
                                        </p:attrNameLst>
                                      </p:cBhvr>
                                    </p:animMotion>
                                    <p:animEffect transition="in" filter="fade">
                                      <p:cBhvr>
                                        <p:cTn id="64" dur="1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900" decel="100000" fill="hold"/>
                                        <p:tgtEl>
                                          <p:spTgt spid="27"/>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52" presetClass="entr" presetSubtype="0"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Scale>
                                      <p:cBhvr>
                                        <p:cTn id="77"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29"/>
                                        </p:tgtEl>
                                        <p:attrNameLst>
                                          <p:attrName>ppt_x</p:attrName>
                                          <p:attrName>ppt_y</p:attrName>
                                        </p:attrNameLst>
                                      </p:cBhvr>
                                    </p:animMotion>
                                    <p:animEffect transition="in" filter="fade">
                                      <p:cBhvr>
                                        <p:cTn id="79" dur="10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52" presetClass="entr" presetSubtype="0"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Scale>
                                      <p:cBhvr>
                                        <p:cTn id="84"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30"/>
                                        </p:tgtEl>
                                        <p:attrNameLst>
                                          <p:attrName>ppt_x</p:attrName>
                                          <p:attrName>ppt_y</p:attrName>
                                        </p:attrNameLst>
                                      </p:cBhvr>
                                    </p:animMotion>
                                    <p:animEffect transition="in" filter="fade">
                                      <p:cBhvr>
                                        <p:cTn id="86" dur="1000"/>
                                        <p:tgtEl>
                                          <p:spTgt spid="30"/>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p:cTn id="91" dur="1000" fill="hold"/>
                                        <p:tgtEl>
                                          <p:spTgt spid="42"/>
                                        </p:tgtEl>
                                        <p:attrNameLst>
                                          <p:attrName>ppt_w</p:attrName>
                                        </p:attrNameLst>
                                      </p:cBhvr>
                                      <p:tavLst>
                                        <p:tav tm="0">
                                          <p:val>
                                            <p:fltVal val="0"/>
                                          </p:val>
                                        </p:tav>
                                        <p:tav tm="100000">
                                          <p:val>
                                            <p:strVal val="#ppt_w"/>
                                          </p:val>
                                        </p:tav>
                                      </p:tavLst>
                                    </p:anim>
                                    <p:anim calcmode="lin" valueType="num">
                                      <p:cBhvr>
                                        <p:cTn id="92" dur="1000" fill="hold"/>
                                        <p:tgtEl>
                                          <p:spTgt spid="42"/>
                                        </p:tgtEl>
                                        <p:attrNameLst>
                                          <p:attrName>ppt_h</p:attrName>
                                        </p:attrNameLst>
                                      </p:cBhvr>
                                      <p:tavLst>
                                        <p:tav tm="0">
                                          <p:val>
                                            <p:fltVal val="0"/>
                                          </p:val>
                                        </p:tav>
                                        <p:tav tm="100000">
                                          <p:val>
                                            <p:strVal val="#ppt_h"/>
                                          </p:val>
                                        </p:tav>
                                      </p:tavLst>
                                    </p:anim>
                                    <p:anim calcmode="lin" valueType="num">
                                      <p:cBhvr>
                                        <p:cTn id="93" dur="1000" fill="hold"/>
                                        <p:tgtEl>
                                          <p:spTgt spid="42"/>
                                        </p:tgtEl>
                                        <p:attrNameLst>
                                          <p:attrName>style.rotation</p:attrName>
                                        </p:attrNameLst>
                                      </p:cBhvr>
                                      <p:tavLst>
                                        <p:tav tm="0">
                                          <p:val>
                                            <p:fltVal val="90"/>
                                          </p:val>
                                        </p:tav>
                                        <p:tav tm="100000">
                                          <p:val>
                                            <p:fltVal val="0"/>
                                          </p:val>
                                        </p:tav>
                                      </p:tavLst>
                                    </p:anim>
                                    <p:animEffect transition="in" filter="fade">
                                      <p:cBhvr>
                                        <p:cTn id="94" dur="1000"/>
                                        <p:tgtEl>
                                          <p:spTgt spid="42"/>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nodeType="click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p:cTn id="99" dur="1000" fill="hold"/>
                                        <p:tgtEl>
                                          <p:spTgt spid="44"/>
                                        </p:tgtEl>
                                        <p:attrNameLst>
                                          <p:attrName>ppt_w</p:attrName>
                                        </p:attrNameLst>
                                      </p:cBhvr>
                                      <p:tavLst>
                                        <p:tav tm="0">
                                          <p:val>
                                            <p:fltVal val="0"/>
                                          </p:val>
                                        </p:tav>
                                        <p:tav tm="100000">
                                          <p:val>
                                            <p:strVal val="#ppt_w"/>
                                          </p:val>
                                        </p:tav>
                                      </p:tavLst>
                                    </p:anim>
                                    <p:anim calcmode="lin" valueType="num">
                                      <p:cBhvr>
                                        <p:cTn id="100" dur="1000" fill="hold"/>
                                        <p:tgtEl>
                                          <p:spTgt spid="44"/>
                                        </p:tgtEl>
                                        <p:attrNameLst>
                                          <p:attrName>ppt_h</p:attrName>
                                        </p:attrNameLst>
                                      </p:cBhvr>
                                      <p:tavLst>
                                        <p:tav tm="0">
                                          <p:val>
                                            <p:fltVal val="0"/>
                                          </p:val>
                                        </p:tav>
                                        <p:tav tm="100000">
                                          <p:val>
                                            <p:strVal val="#ppt_h"/>
                                          </p:val>
                                        </p:tav>
                                      </p:tavLst>
                                    </p:anim>
                                    <p:anim calcmode="lin" valueType="num">
                                      <p:cBhvr>
                                        <p:cTn id="101" dur="1000" fill="hold"/>
                                        <p:tgtEl>
                                          <p:spTgt spid="44"/>
                                        </p:tgtEl>
                                        <p:attrNameLst>
                                          <p:attrName>style.rotation</p:attrName>
                                        </p:attrNameLst>
                                      </p:cBhvr>
                                      <p:tavLst>
                                        <p:tav tm="0">
                                          <p:val>
                                            <p:fltVal val="90"/>
                                          </p:val>
                                        </p:tav>
                                        <p:tav tm="100000">
                                          <p:val>
                                            <p:fltVal val="0"/>
                                          </p:val>
                                        </p:tav>
                                      </p:tavLst>
                                    </p:anim>
                                    <p:animEffect transition="in" filter="fade">
                                      <p:cBhvr>
                                        <p:cTn id="102"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8"/>
          <p:cNvSpPr>
            <a:spLocks noGrp="1" noChangeArrowheads="1"/>
          </p:cNvSpPr>
          <p:nvPr>
            <p:ph type="title" idx="4294967295"/>
          </p:nvPr>
        </p:nvSpPr>
        <p:spPr>
          <a:xfrm>
            <a:off x="395536" y="600363"/>
            <a:ext cx="8388424" cy="1460485"/>
          </a:xfrm>
        </p:spPr>
        <p:txBody>
          <a:bodyPr>
            <a:noAutofit/>
          </a:bodyPr>
          <a:lstStyle/>
          <a:p>
            <a:r>
              <a:rPr lang="es-ES" altLang="es-ES" sz="4800" b="1" dirty="0">
                <a:solidFill>
                  <a:srgbClr val="002060"/>
                </a:solidFill>
                <a:latin typeface="Arial Rounded MT Bold" panose="020F0704030504030204" pitchFamily="34" charset="0"/>
                <a:ea typeface="Segoe UI Black"/>
                <a:cs typeface="Arial"/>
              </a:rPr>
              <a:t>Apps open</a:t>
            </a:r>
            <a:br>
              <a:rPr lang="es-ES" altLang="es-ES" sz="3600" b="1" dirty="0">
                <a:latin typeface="Arial Rounded MT Bold" panose="020F0704030504030204" pitchFamily="34" charset="0"/>
                <a:ea typeface="Segoe UI Black" panose="020B0A02040204020203" pitchFamily="34" charset="0"/>
                <a:cs typeface="Arial" pitchFamily="34" charset="0"/>
              </a:rPr>
            </a:br>
            <a:r>
              <a:rPr lang="es-ES" altLang="es-ES" sz="3600" b="1" dirty="0">
                <a:solidFill>
                  <a:schemeClr val="accent2">
                    <a:lumMod val="75000"/>
                  </a:schemeClr>
                </a:solidFill>
                <a:latin typeface="Arial Rounded MT Bold" panose="020F0704030504030204" pitchFamily="34" charset="0"/>
                <a:ea typeface="Segoe UI Black"/>
                <a:cs typeface="Arial"/>
              </a:rPr>
              <a:t> </a:t>
            </a:r>
            <a:r>
              <a:rPr lang="es-ES" altLang="es-ES" sz="3600" b="1" dirty="0" err="1">
                <a:solidFill>
                  <a:schemeClr val="accent2">
                    <a:lumMod val="75000"/>
                  </a:schemeClr>
                </a:solidFill>
                <a:latin typeface="Arial Rounded MT Bold" panose="020F0704030504030204" pitchFamily="34" charset="0"/>
                <a:ea typeface="Segoe UI Black"/>
                <a:cs typeface="Arial"/>
              </a:rPr>
              <a:t>February</a:t>
            </a:r>
            <a:r>
              <a:rPr lang="es-ES" altLang="es-ES" sz="3600" b="1" dirty="0">
                <a:solidFill>
                  <a:schemeClr val="accent2">
                    <a:lumMod val="75000"/>
                  </a:schemeClr>
                </a:solidFill>
                <a:latin typeface="Arial Rounded MT Bold" panose="020F0704030504030204" pitchFamily="34" charset="0"/>
                <a:ea typeface="Segoe UI Black"/>
                <a:cs typeface="Arial"/>
              </a:rPr>
              <a:t> 1 </a:t>
            </a:r>
            <a:r>
              <a:rPr lang="es-ES" altLang="es-ES" sz="3600" b="1" dirty="0" err="1">
                <a:solidFill>
                  <a:schemeClr val="accent2">
                    <a:lumMod val="75000"/>
                  </a:schemeClr>
                </a:solidFill>
                <a:latin typeface="Arial Rounded MT Bold" panose="020F0704030504030204" pitchFamily="34" charset="0"/>
                <a:ea typeface="Segoe UI Black"/>
                <a:cs typeface="Arial"/>
              </a:rPr>
              <a:t>to</a:t>
            </a:r>
            <a:r>
              <a:rPr lang="es-ES" altLang="es-ES" sz="3600" b="1" dirty="0">
                <a:solidFill>
                  <a:schemeClr val="accent2">
                    <a:lumMod val="75000"/>
                  </a:schemeClr>
                </a:solidFill>
                <a:latin typeface="Arial Rounded MT Bold" panose="020F0704030504030204" pitchFamily="34" charset="0"/>
                <a:ea typeface="Segoe UI Black"/>
                <a:cs typeface="Arial"/>
              </a:rPr>
              <a:t> April 7, 2022</a:t>
            </a:r>
            <a:endParaRPr lang="es-ES" altLang="es-ES" sz="3600" b="1" baseline="30000" dirty="0">
              <a:solidFill>
                <a:schemeClr val="accent2">
                  <a:lumMod val="75000"/>
                </a:schemeClr>
              </a:solidFill>
              <a:latin typeface="Arial Rounded MT Bold" panose="020F0704030504030204" pitchFamily="34" charset="0"/>
              <a:ea typeface="Segoe UI Black"/>
              <a:cs typeface="Arial"/>
            </a:endParaRPr>
          </a:p>
        </p:txBody>
      </p:sp>
      <p:sp>
        <p:nvSpPr>
          <p:cNvPr id="3081" name="Rectangle 9"/>
          <p:cNvSpPr>
            <a:spLocks noGrp="1" noChangeArrowheads="1"/>
          </p:cNvSpPr>
          <p:nvPr>
            <p:ph idx="4294967295"/>
          </p:nvPr>
        </p:nvSpPr>
        <p:spPr>
          <a:xfrm>
            <a:off x="504064" y="2316637"/>
            <a:ext cx="8265096" cy="4011181"/>
          </a:xfrm>
        </p:spPr>
        <p:txBody>
          <a:bodyPr>
            <a:noAutofit/>
          </a:bodyPr>
          <a:lstStyle/>
          <a:p>
            <a:pPr algn="just">
              <a:buFontTx/>
              <a:buBlip>
                <a:blip r:embed="rId3"/>
              </a:buBlip>
              <a:defRPr/>
            </a:pPr>
            <a:r>
              <a:rPr lang="es-ES" sz="2400" dirty="0" err="1">
                <a:solidFill>
                  <a:srgbClr val="002060"/>
                </a:solidFill>
                <a:latin typeface="Candara" panose="020E0502030303020204" pitchFamily="34" charset="0"/>
                <a:ea typeface="Segoe UI" pitchFamily="34" charset="0"/>
                <a:cs typeface="Arial" pitchFamily="34" charset="0"/>
              </a:rPr>
              <a:t>There</a:t>
            </a:r>
            <a:r>
              <a:rPr lang="es-ES" sz="2400" dirty="0">
                <a:solidFill>
                  <a:srgbClr val="002060"/>
                </a:solidFill>
                <a:latin typeface="Candara" panose="020E0502030303020204" pitchFamily="34" charset="0"/>
                <a:ea typeface="Segoe UI" pitchFamily="34" charset="0"/>
                <a:cs typeface="Arial" pitchFamily="34" charset="0"/>
              </a:rPr>
              <a:t> are </a:t>
            </a:r>
            <a:r>
              <a:rPr lang="es-ES" sz="2400" b="1" dirty="0">
                <a:solidFill>
                  <a:srgbClr val="002060"/>
                </a:solidFill>
                <a:latin typeface="Candara" panose="020E0502030303020204" pitchFamily="34" charset="0"/>
                <a:ea typeface="Segoe UI" pitchFamily="34" charset="0"/>
                <a:cs typeface="Segoe UI" pitchFamily="34" charset="0"/>
              </a:rPr>
              <a:t>NO</a:t>
            </a:r>
            <a:r>
              <a:rPr lang="es-ES" sz="2400" dirty="0">
                <a:solidFill>
                  <a:srgbClr val="002060"/>
                </a:solidFill>
                <a:latin typeface="Candara" panose="020E0502030303020204" pitchFamily="34" charset="0"/>
                <a:ea typeface="Segoe UI" pitchFamily="34" charset="0"/>
                <a:cs typeface="Segoe UI" pitchFamily="34" charset="0"/>
              </a:rPr>
              <a:t> </a:t>
            </a:r>
            <a:r>
              <a:rPr lang="es-ES" sz="2400" dirty="0" err="1">
                <a:solidFill>
                  <a:srgbClr val="002060"/>
                </a:solidFill>
                <a:latin typeface="Candara" panose="020E0502030303020204" pitchFamily="34" charset="0"/>
                <a:ea typeface="Segoe UI" pitchFamily="34" charset="0"/>
                <a:cs typeface="Segoe UI" pitchFamily="34" charset="0"/>
              </a:rPr>
              <a:t>application</a:t>
            </a:r>
            <a:r>
              <a:rPr lang="es-ES" sz="2400" dirty="0">
                <a:solidFill>
                  <a:srgbClr val="002060"/>
                </a:solidFill>
                <a:latin typeface="Candara" panose="020E0502030303020204" pitchFamily="34" charset="0"/>
                <a:ea typeface="Segoe UI" pitchFamily="34" charset="0"/>
                <a:cs typeface="Segoe UI" pitchFamily="34" charset="0"/>
              </a:rPr>
              <a:t> </a:t>
            </a:r>
            <a:r>
              <a:rPr lang="es-ES" sz="2400" b="1" dirty="0">
                <a:solidFill>
                  <a:srgbClr val="002060"/>
                </a:solidFill>
                <a:latin typeface="Candara" panose="020E0502030303020204" pitchFamily="34" charset="0"/>
                <a:ea typeface="Segoe UI" pitchFamily="34" charset="0"/>
                <a:cs typeface="Segoe UI" pitchFamily="34" charset="0"/>
              </a:rPr>
              <a:t>FEES. </a:t>
            </a:r>
            <a:r>
              <a:rPr lang="es-ES" sz="2400" b="1" dirty="0" err="1">
                <a:solidFill>
                  <a:srgbClr val="002060"/>
                </a:solidFill>
                <a:latin typeface="Candara" panose="020E0502030303020204" pitchFamily="34" charset="0"/>
                <a:ea typeface="Segoe UI" pitchFamily="34" charset="0"/>
                <a:cs typeface="Segoe UI" pitchFamily="34" charset="0"/>
              </a:rPr>
              <a:t>It’s</a:t>
            </a:r>
            <a:r>
              <a:rPr lang="es-ES" sz="2400" b="1" dirty="0">
                <a:solidFill>
                  <a:srgbClr val="002060"/>
                </a:solidFill>
                <a:latin typeface="Candara" panose="020E0502030303020204" pitchFamily="34" charset="0"/>
                <a:ea typeface="Segoe UI" pitchFamily="34" charset="0"/>
                <a:cs typeface="Segoe UI" pitchFamily="34" charset="0"/>
              </a:rPr>
              <a:t> FREE.</a:t>
            </a:r>
            <a:endParaRPr lang="es-ES" sz="2400" b="1" dirty="0">
              <a:solidFill>
                <a:srgbClr val="002060"/>
              </a:solidFill>
              <a:latin typeface="Candara" panose="020E0502030303020204" pitchFamily="34" charset="0"/>
              <a:cs typeface="Segoe UI" pitchFamily="34" charset="0"/>
            </a:endParaRPr>
          </a:p>
          <a:p>
            <a:pPr marL="0" indent="0" algn="just">
              <a:buNone/>
              <a:defRPr/>
            </a:pPr>
            <a:endParaRPr lang="es-ES" sz="2400" dirty="0">
              <a:solidFill>
                <a:srgbClr val="002060"/>
              </a:solidFill>
              <a:latin typeface="Candara" panose="020E0502030303020204" pitchFamily="34" charset="0"/>
              <a:ea typeface="Segoe UI" pitchFamily="34" charset="0"/>
              <a:cs typeface="Arial" pitchFamily="34" charset="0"/>
            </a:endParaRPr>
          </a:p>
        </p:txBody>
      </p:sp>
      <p:pic>
        <p:nvPicPr>
          <p:cNvPr id="3" name="Picture 2" descr="A person standing in front of a building&#10;&#10;Description automatically generated">
            <a:extLst>
              <a:ext uri="{FF2B5EF4-FFF2-40B4-BE49-F238E27FC236}">
                <a16:creationId xmlns:a16="http://schemas.microsoft.com/office/drawing/2014/main" id="{FCFF9109-950B-4584-BCC2-E96F49D98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17029">
            <a:off x="2258612" y="3327133"/>
            <a:ext cx="3495320" cy="2621490"/>
          </a:xfrm>
          <a:prstGeom prst="rect">
            <a:avLst/>
          </a:prstGeom>
        </p:spPr>
      </p:pic>
      <p:sp>
        <p:nvSpPr>
          <p:cNvPr id="6" name="Rectangle 5">
            <a:extLst>
              <a:ext uri="{FF2B5EF4-FFF2-40B4-BE49-F238E27FC236}">
                <a16:creationId xmlns:a16="http://schemas.microsoft.com/office/drawing/2014/main" id="{8057D2C2-975A-416F-B15B-E040508C56CF}"/>
              </a:ext>
            </a:extLst>
          </p:cNvPr>
          <p:cNvSpPr/>
          <p:nvPr/>
        </p:nvSpPr>
        <p:spPr>
          <a:xfrm>
            <a:off x="504064" y="3536619"/>
            <a:ext cx="7941568" cy="461665"/>
          </a:xfrm>
          <a:prstGeom prst="rect">
            <a:avLst/>
          </a:prstGeom>
        </p:spPr>
        <p:txBody>
          <a:bodyPr wrap="square">
            <a:spAutoFit/>
          </a:bodyPr>
          <a:lstStyle/>
          <a:p>
            <a:pPr algn="just">
              <a:defRPr/>
            </a:pPr>
            <a:r>
              <a:rPr lang="en-US" sz="2400" b="1" dirty="0">
                <a:solidFill>
                  <a:srgbClr val="002060"/>
                </a:solidFill>
                <a:latin typeface="Candara" panose="020E0502030303020204" pitchFamily="34" charset="0"/>
                <a:ea typeface="Segoe UI" pitchFamily="34" charset="0"/>
                <a:cs typeface="Arial" pitchFamily="34" charset="0"/>
              </a:rPr>
              <a:t> </a:t>
            </a:r>
            <a:endParaRPr lang="en-US" sz="1600" i="1" dirty="0">
              <a:solidFill>
                <a:srgbClr val="990000"/>
              </a:solidFill>
              <a:latin typeface="Candara" panose="020E0502030303020204" pitchFamily="34" charset="0"/>
              <a:ea typeface="Segoe UI" pitchFamily="34" charset="0"/>
              <a:cs typeface="Arial"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1">
                                            <p:txEl>
                                              <p:pRg st="0" end="0"/>
                                            </p:txEl>
                                          </p:spTgt>
                                        </p:tgtEl>
                                        <p:attrNameLst>
                                          <p:attrName>style.visibility</p:attrName>
                                        </p:attrNameLst>
                                      </p:cBhvr>
                                      <p:to>
                                        <p:strVal val="visible"/>
                                      </p:to>
                                    </p:set>
                                    <p:anim calcmode="lin" valueType="num">
                                      <p:cBhvr additive="base">
                                        <p:cTn id="7" dur="500" fill="hold"/>
                                        <p:tgtEl>
                                          <p:spTgt spid="308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73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023DD37-EB22-427A-8262-B45B9C95D11B}"/>
              </a:ext>
            </a:extLst>
          </p:cNvPr>
          <p:cNvSpPr txBox="1"/>
          <p:nvPr/>
        </p:nvSpPr>
        <p:spPr>
          <a:xfrm>
            <a:off x="628650" y="171162"/>
            <a:ext cx="2130136" cy="2371148"/>
          </a:xfrm>
          <a:prstGeom prst="rect">
            <a:avLst/>
          </a:prstGeom>
        </p:spPr>
        <p:txBody>
          <a:bodyPr vert="horz" lIns="91440" tIns="45720" rIns="91440" bIns="45720" rtlCol="0" anchor="ctr">
            <a:normAutofit/>
          </a:bodyPr>
          <a:lstStyle/>
          <a:p>
            <a:pPr>
              <a:lnSpc>
                <a:spcPct val="90000"/>
              </a:lnSpc>
              <a:spcAft>
                <a:spcPts val="600"/>
              </a:spcAft>
            </a:pPr>
            <a:r>
              <a:rPr lang="en-US" sz="2800" b="1" kern="1200" dirty="0">
                <a:solidFill>
                  <a:srgbClr val="FFFFFF"/>
                </a:solidFill>
                <a:latin typeface="+mj-lt"/>
                <a:ea typeface="+mj-ea"/>
                <a:cs typeface="+mj-cs"/>
              </a:rPr>
              <a:t>The NALCAP website</a:t>
            </a:r>
          </a:p>
        </p:txBody>
      </p:sp>
      <p:pic>
        <p:nvPicPr>
          <p:cNvPr id="4" name="Picture 3" descr="Graphical user interface&#10;&#10;Description automatically generated">
            <a:extLst>
              <a:ext uri="{FF2B5EF4-FFF2-40B4-BE49-F238E27FC236}">
                <a16:creationId xmlns:a16="http://schemas.microsoft.com/office/drawing/2014/main" id="{6DB1D8FD-E1A2-4CBA-B350-AA6FADC1452B}"/>
              </a:ext>
            </a:extLst>
          </p:cNvPr>
          <p:cNvPicPr>
            <a:picLocks noChangeAspect="1"/>
          </p:cNvPicPr>
          <p:nvPr/>
        </p:nvPicPr>
        <p:blipFill rotWithShape="1">
          <a:blip r:embed="rId2"/>
          <a:srcRect l="16254" t="14372" r="29476" b="3564"/>
          <a:stretch/>
        </p:blipFill>
        <p:spPr bwMode="auto">
          <a:xfrm>
            <a:off x="3031127" y="1022218"/>
            <a:ext cx="5798121" cy="4756415"/>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813394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Chart&#10;&#10;Description automatically generated with medium confidence">
            <a:extLst>
              <a:ext uri="{FF2B5EF4-FFF2-40B4-BE49-F238E27FC236}">
                <a16:creationId xmlns:a16="http://schemas.microsoft.com/office/drawing/2014/main" id="{C02C9BAE-24C2-4605-B3D2-ABA65FACEC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656692"/>
            <a:ext cx="2232248" cy="2232248"/>
          </a:xfrm>
          <a:prstGeom prst="rect">
            <a:avLst/>
          </a:prstGeom>
        </p:spPr>
      </p:pic>
      <p:pic>
        <p:nvPicPr>
          <p:cNvPr id="2" name="Vídeo camila new">
            <a:hlinkClick r:id="" action="ppaction://media"/>
            <a:extLst>
              <a:ext uri="{FF2B5EF4-FFF2-40B4-BE49-F238E27FC236}">
                <a16:creationId xmlns:a16="http://schemas.microsoft.com/office/drawing/2014/main" id="{47DD0554-4E44-4E94-A8A4-D84537CB4F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59632" y="2564904"/>
            <a:ext cx="6508215" cy="3660871"/>
          </a:xfrm>
          <a:prstGeom prst="rect">
            <a:avLst/>
          </a:prstGeom>
        </p:spPr>
      </p:pic>
      <p:sp>
        <p:nvSpPr>
          <p:cNvPr id="5" name="Title 1">
            <a:extLst>
              <a:ext uri="{FF2B5EF4-FFF2-40B4-BE49-F238E27FC236}">
                <a16:creationId xmlns:a16="http://schemas.microsoft.com/office/drawing/2014/main" id="{D8000C95-F270-495B-8AA5-A55EEE58B9EA}"/>
              </a:ext>
            </a:extLst>
          </p:cNvPr>
          <p:cNvSpPr txBox="1">
            <a:spLocks/>
          </p:cNvSpPr>
          <p:nvPr/>
        </p:nvSpPr>
        <p:spPr>
          <a:xfrm>
            <a:off x="683568" y="351188"/>
            <a:ext cx="8229600" cy="142162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s-ES" altLang="en-US" sz="2800" dirty="0">
                <a:solidFill>
                  <a:srgbClr val="002060"/>
                </a:solidFill>
                <a:latin typeface="Arial Rounded MT Bold" panose="020F0704030504030204" pitchFamily="34" charset="0"/>
                <a:ea typeface="Segoe UI Black" panose="020B0A02040204020203" pitchFamily="34" charset="0"/>
              </a:rPr>
              <a:t>A</a:t>
            </a:r>
            <a:r>
              <a:rPr lang="en-US" altLang="en-US" sz="2800" dirty="0">
                <a:solidFill>
                  <a:srgbClr val="002060"/>
                </a:solidFill>
                <a:latin typeface="Arial Rounded MT Bold" panose="020F0704030504030204" pitchFamily="34" charset="0"/>
                <a:ea typeface="Segoe UI Black" panose="020B0A02040204020203" pitchFamily="34" charset="0"/>
              </a:rPr>
              <a:t> NALCAP Experience: </a:t>
            </a:r>
          </a:p>
          <a:p>
            <a:pPr algn="l" fontAlgn="auto">
              <a:spcAft>
                <a:spcPts val="0"/>
              </a:spcAft>
            </a:pPr>
            <a:r>
              <a:rPr lang="en-US" altLang="en-US" sz="2800" dirty="0">
                <a:solidFill>
                  <a:srgbClr val="002060"/>
                </a:solidFill>
                <a:latin typeface="Arial Rounded MT Bold" panose="020F0704030504030204" pitchFamily="34" charset="0"/>
                <a:ea typeface="Segoe UI Black" panose="020B0A02040204020203" pitchFamily="34" charset="0"/>
              </a:rPr>
              <a:t>A year in the life of a NALCAP Language Assistant</a:t>
            </a:r>
          </a:p>
        </p:txBody>
      </p:sp>
    </p:spTree>
    <p:extLst>
      <p:ext uri="{BB962C8B-B14F-4D97-AF65-F5344CB8AC3E}">
        <p14:creationId xmlns:p14="http://schemas.microsoft.com/office/powerpoint/2010/main" val="315060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AF9CE292-ACAF-47E8-8E3E-1448E5747208}"/>
              </a:ext>
            </a:extLst>
          </p:cNvPr>
          <p:cNvSpPr>
            <a:spLocks noGrp="1"/>
          </p:cNvSpPr>
          <p:nvPr>
            <p:ph type="title"/>
          </p:nvPr>
        </p:nvSpPr>
        <p:spPr/>
        <p:txBody>
          <a:bodyPr>
            <a:normAutofit fontScale="90000"/>
          </a:bodyPr>
          <a:lstStyle/>
          <a:p>
            <a:r>
              <a:rPr lang="en-US" altLang="en-US" dirty="0">
                <a:solidFill>
                  <a:srgbClr val="002060"/>
                </a:solidFill>
                <a:latin typeface="Arial Rounded MT Bold" panose="020F0704030504030204" pitchFamily="34" charset="0"/>
                <a:ea typeface="Segoe UI Black" panose="020B0A02040204020203" pitchFamily="34" charset="0"/>
              </a:rPr>
              <a:t>There’s nothing else quite like Spain</a:t>
            </a:r>
          </a:p>
        </p:txBody>
      </p:sp>
      <p:pic>
        <p:nvPicPr>
          <p:cNvPr id="59394" name="Content Placeholder 4" descr="images-1.jpeg">
            <a:extLst>
              <a:ext uri="{FF2B5EF4-FFF2-40B4-BE49-F238E27FC236}">
                <a16:creationId xmlns:a16="http://schemas.microsoft.com/office/drawing/2014/main" id="{F794EE4F-DC33-4280-82A1-59B51053273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755" r="7755"/>
          <a:stretch>
            <a:fillRect/>
          </a:stretch>
        </p:blipFill>
        <p:spPr>
          <a:xfrm>
            <a:off x="4716463" y="2060575"/>
            <a:ext cx="3810000" cy="2160588"/>
          </a:xfrm>
        </p:spPr>
      </p:pic>
      <p:pic>
        <p:nvPicPr>
          <p:cNvPr id="59395" name="Picture 6" descr="images-3.jpeg">
            <a:extLst>
              <a:ext uri="{FF2B5EF4-FFF2-40B4-BE49-F238E27FC236}">
                <a16:creationId xmlns:a16="http://schemas.microsoft.com/office/drawing/2014/main" id="{49DC6330-768A-404A-A356-33F721255B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4365625"/>
            <a:ext cx="3971925" cy="223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6" name="Picture 7" descr="images-4.jpeg">
            <a:extLst>
              <a:ext uri="{FF2B5EF4-FFF2-40B4-BE49-F238E27FC236}">
                <a16:creationId xmlns:a16="http://schemas.microsoft.com/office/drawing/2014/main" id="{1B10B1BD-70FE-49CD-8DD4-5C847F76DC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2982" y="4319587"/>
            <a:ext cx="3636962"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7" name="Picture 8" descr="images-5.jpeg">
            <a:extLst>
              <a:ext uri="{FF2B5EF4-FFF2-40B4-BE49-F238E27FC236}">
                <a16:creationId xmlns:a16="http://schemas.microsoft.com/office/drawing/2014/main" id="{C216F678-DDF0-48C5-83BF-8045679210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060575"/>
            <a:ext cx="3606800"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8" name="Picture 9" descr="images.jpeg">
            <a:extLst>
              <a:ext uri="{FF2B5EF4-FFF2-40B4-BE49-F238E27FC236}">
                <a16:creationId xmlns:a16="http://schemas.microsoft.com/office/drawing/2014/main" id="{55549997-4CF0-4417-86A7-EC104A1D0B7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3357563"/>
            <a:ext cx="1512887"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fade">
                                      <p:cBhvr>
                                        <p:cTn id="7" dur="1000"/>
                                        <p:tgtEl>
                                          <p:spTgt spid="59397"/>
                                        </p:tgtEl>
                                      </p:cBhvr>
                                    </p:animEffect>
                                    <p:anim calcmode="lin" valueType="num">
                                      <p:cBhvr>
                                        <p:cTn id="8" dur="1000" fill="hold"/>
                                        <p:tgtEl>
                                          <p:spTgt spid="59397"/>
                                        </p:tgtEl>
                                        <p:attrNameLst>
                                          <p:attrName>ppt_x</p:attrName>
                                        </p:attrNameLst>
                                      </p:cBhvr>
                                      <p:tavLst>
                                        <p:tav tm="0">
                                          <p:val>
                                            <p:strVal val="#ppt_x"/>
                                          </p:val>
                                        </p:tav>
                                        <p:tav tm="100000">
                                          <p:val>
                                            <p:strVal val="#ppt_x"/>
                                          </p:val>
                                        </p:tav>
                                      </p:tavLst>
                                    </p:anim>
                                    <p:anim calcmode="lin" valueType="num">
                                      <p:cBhvr>
                                        <p:cTn id="9" dur="1000" fill="hold"/>
                                        <p:tgtEl>
                                          <p:spTgt spid="593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9394"/>
                                        </p:tgtEl>
                                        <p:attrNameLst>
                                          <p:attrName>style.visibility</p:attrName>
                                        </p:attrNameLst>
                                      </p:cBhvr>
                                      <p:to>
                                        <p:strVal val="visible"/>
                                      </p:to>
                                    </p:set>
                                    <p:animEffect transition="in" filter="fade">
                                      <p:cBhvr>
                                        <p:cTn id="14" dur="1000"/>
                                        <p:tgtEl>
                                          <p:spTgt spid="59394"/>
                                        </p:tgtEl>
                                      </p:cBhvr>
                                    </p:animEffect>
                                    <p:anim calcmode="lin" valueType="num">
                                      <p:cBhvr>
                                        <p:cTn id="15" dur="1000" fill="hold"/>
                                        <p:tgtEl>
                                          <p:spTgt spid="59394"/>
                                        </p:tgtEl>
                                        <p:attrNameLst>
                                          <p:attrName>ppt_x</p:attrName>
                                        </p:attrNameLst>
                                      </p:cBhvr>
                                      <p:tavLst>
                                        <p:tav tm="0">
                                          <p:val>
                                            <p:strVal val="#ppt_x"/>
                                          </p:val>
                                        </p:tav>
                                        <p:tav tm="100000">
                                          <p:val>
                                            <p:strVal val="#ppt_x"/>
                                          </p:val>
                                        </p:tav>
                                      </p:tavLst>
                                    </p:anim>
                                    <p:anim calcmode="lin" valueType="num">
                                      <p:cBhvr>
                                        <p:cTn id="16" dur="1000" fill="hold"/>
                                        <p:tgtEl>
                                          <p:spTgt spid="5939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9395"/>
                                        </p:tgtEl>
                                        <p:attrNameLst>
                                          <p:attrName>style.visibility</p:attrName>
                                        </p:attrNameLst>
                                      </p:cBhvr>
                                      <p:to>
                                        <p:strVal val="visible"/>
                                      </p:to>
                                    </p:set>
                                    <p:animEffect transition="in" filter="fade">
                                      <p:cBhvr>
                                        <p:cTn id="21" dur="1000"/>
                                        <p:tgtEl>
                                          <p:spTgt spid="59395"/>
                                        </p:tgtEl>
                                      </p:cBhvr>
                                    </p:animEffect>
                                    <p:anim calcmode="lin" valueType="num">
                                      <p:cBhvr>
                                        <p:cTn id="22" dur="1000" fill="hold"/>
                                        <p:tgtEl>
                                          <p:spTgt spid="59395"/>
                                        </p:tgtEl>
                                        <p:attrNameLst>
                                          <p:attrName>ppt_x</p:attrName>
                                        </p:attrNameLst>
                                      </p:cBhvr>
                                      <p:tavLst>
                                        <p:tav tm="0">
                                          <p:val>
                                            <p:strVal val="#ppt_x"/>
                                          </p:val>
                                        </p:tav>
                                        <p:tav tm="100000">
                                          <p:val>
                                            <p:strVal val="#ppt_x"/>
                                          </p:val>
                                        </p:tav>
                                      </p:tavLst>
                                    </p:anim>
                                    <p:anim calcmode="lin" valueType="num">
                                      <p:cBhvr>
                                        <p:cTn id="23" dur="1000" fill="hold"/>
                                        <p:tgtEl>
                                          <p:spTgt spid="5939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9396"/>
                                        </p:tgtEl>
                                        <p:attrNameLst>
                                          <p:attrName>style.visibility</p:attrName>
                                        </p:attrNameLst>
                                      </p:cBhvr>
                                      <p:to>
                                        <p:strVal val="visible"/>
                                      </p:to>
                                    </p:set>
                                    <p:animEffect transition="in" filter="fade">
                                      <p:cBhvr>
                                        <p:cTn id="28" dur="1000"/>
                                        <p:tgtEl>
                                          <p:spTgt spid="59396"/>
                                        </p:tgtEl>
                                      </p:cBhvr>
                                    </p:animEffect>
                                    <p:anim calcmode="lin" valueType="num">
                                      <p:cBhvr>
                                        <p:cTn id="29" dur="1000" fill="hold"/>
                                        <p:tgtEl>
                                          <p:spTgt spid="59396"/>
                                        </p:tgtEl>
                                        <p:attrNameLst>
                                          <p:attrName>ppt_x</p:attrName>
                                        </p:attrNameLst>
                                      </p:cBhvr>
                                      <p:tavLst>
                                        <p:tav tm="0">
                                          <p:val>
                                            <p:strVal val="#ppt_x"/>
                                          </p:val>
                                        </p:tav>
                                        <p:tav tm="100000">
                                          <p:val>
                                            <p:strVal val="#ppt_x"/>
                                          </p:val>
                                        </p:tav>
                                      </p:tavLst>
                                    </p:anim>
                                    <p:anim calcmode="lin" valueType="num">
                                      <p:cBhvr>
                                        <p:cTn id="30" dur="1000" fill="hold"/>
                                        <p:tgtEl>
                                          <p:spTgt spid="5939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9398"/>
                                        </p:tgtEl>
                                        <p:attrNameLst>
                                          <p:attrName>style.visibility</p:attrName>
                                        </p:attrNameLst>
                                      </p:cBhvr>
                                      <p:to>
                                        <p:strVal val="visible"/>
                                      </p:to>
                                    </p:set>
                                    <p:animEffect transition="in" filter="fade">
                                      <p:cBhvr>
                                        <p:cTn id="35" dur="1000"/>
                                        <p:tgtEl>
                                          <p:spTgt spid="59398"/>
                                        </p:tgtEl>
                                      </p:cBhvr>
                                    </p:animEffect>
                                    <p:anim calcmode="lin" valueType="num">
                                      <p:cBhvr>
                                        <p:cTn id="36" dur="1000" fill="hold"/>
                                        <p:tgtEl>
                                          <p:spTgt spid="59398"/>
                                        </p:tgtEl>
                                        <p:attrNameLst>
                                          <p:attrName>ppt_x</p:attrName>
                                        </p:attrNameLst>
                                      </p:cBhvr>
                                      <p:tavLst>
                                        <p:tav tm="0">
                                          <p:val>
                                            <p:strVal val="#ppt_x"/>
                                          </p:val>
                                        </p:tav>
                                        <p:tav tm="100000">
                                          <p:val>
                                            <p:strVal val="#ppt_x"/>
                                          </p:val>
                                        </p:tav>
                                      </p:tavLst>
                                    </p:anim>
                                    <p:anim calcmode="lin" valueType="num">
                                      <p:cBhvr>
                                        <p:cTn id="37" dur="1000" fill="hold"/>
                                        <p:tgtEl>
                                          <p:spTgt spid="593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8"/>
          <p:cNvSpPr>
            <a:spLocks noGrp="1" noChangeArrowheads="1"/>
          </p:cNvSpPr>
          <p:nvPr>
            <p:ph type="title" idx="4294967295"/>
          </p:nvPr>
        </p:nvSpPr>
        <p:spPr>
          <a:xfrm>
            <a:off x="3965363" y="1035177"/>
            <a:ext cx="4464496" cy="3373868"/>
          </a:xfrm>
        </p:spPr>
        <p:txBody>
          <a:bodyPr>
            <a:normAutofit fontScale="90000"/>
          </a:bodyPr>
          <a:lstStyle/>
          <a:p>
            <a:pPr marL="299085" indent="457200" algn="l">
              <a:spcBef>
                <a:spcPts val="0"/>
              </a:spcBef>
            </a:pPr>
            <a:br>
              <a:rPr lang="es-ES_tradnl" sz="3100" b="1" dirty="0">
                <a:latin typeface="Franklin Gothic Heavy" panose="020B0903020102020204" pitchFamily="34" charset="0"/>
              </a:rPr>
            </a:br>
            <a:br>
              <a:rPr lang="es-ES_tradnl" sz="3100" b="1" dirty="0">
                <a:latin typeface="Franklin Gothic Heavy" panose="020B0903020102020204" pitchFamily="34" charset="0"/>
              </a:rPr>
            </a:br>
            <a:br>
              <a:rPr lang="es-ES_tradnl" sz="3100" b="1" dirty="0">
                <a:latin typeface="Franklin Gothic Heavy" panose="020B0903020102020204" pitchFamily="34" charset="0"/>
              </a:rPr>
            </a:br>
            <a:r>
              <a:rPr lang="es-ES_tradnl" sz="3100" b="1" dirty="0" err="1">
                <a:solidFill>
                  <a:srgbClr val="002060"/>
                </a:solidFill>
                <a:latin typeface="Arial Rounded MT Bold" panose="020F0704030504030204" pitchFamily="34" charset="0"/>
                <a:ea typeface="Segoe UI Black"/>
                <a:cs typeface="Quire Sans"/>
              </a:rPr>
              <a:t>Interested</a:t>
            </a:r>
            <a:r>
              <a:rPr lang="es-ES_tradnl" sz="3100" b="1" dirty="0">
                <a:solidFill>
                  <a:srgbClr val="002060"/>
                </a:solidFill>
                <a:latin typeface="Arial Rounded MT Bold" panose="020F0704030504030204" pitchFamily="34" charset="0"/>
                <a:ea typeface="Segoe UI Black"/>
                <a:cs typeface="Quire Sans"/>
              </a:rPr>
              <a:t> in </a:t>
            </a:r>
            <a:r>
              <a:rPr lang="es-ES_tradnl" sz="3100" b="1" dirty="0" err="1">
                <a:solidFill>
                  <a:srgbClr val="002060"/>
                </a:solidFill>
                <a:latin typeface="Arial Rounded MT Bold" panose="020F0704030504030204" pitchFamily="34" charset="0"/>
                <a:ea typeface="Segoe UI Black"/>
                <a:cs typeface="Quire Sans"/>
              </a:rPr>
              <a:t>applying</a:t>
            </a:r>
            <a:r>
              <a:rPr lang="es-ES_tradnl" sz="3100" b="1" dirty="0">
                <a:solidFill>
                  <a:srgbClr val="002060"/>
                </a:solidFill>
                <a:latin typeface="Arial Rounded MT Bold" panose="020F0704030504030204" pitchFamily="34" charset="0"/>
                <a:ea typeface="Segoe UI Black"/>
                <a:cs typeface="Quire Sans"/>
              </a:rPr>
              <a:t>?</a:t>
            </a:r>
            <a:br>
              <a:rPr lang="es-ES_tradnl" sz="3100" b="1" dirty="0">
                <a:solidFill>
                  <a:srgbClr val="002060"/>
                </a:solidFill>
                <a:latin typeface="Arial Rounded MT Bold" panose="020F0704030504030204" pitchFamily="34" charset="0"/>
                <a:ea typeface="Segoe UI Black"/>
                <a:cs typeface="Quire Sans"/>
              </a:rPr>
            </a:br>
            <a:r>
              <a:rPr lang="es-ES_tradnl" sz="3100" b="1" dirty="0" err="1">
                <a:solidFill>
                  <a:srgbClr val="002060"/>
                </a:solidFill>
                <a:latin typeface="Arial Rounded MT Bold" panose="020F0704030504030204" pitchFamily="34" charset="0"/>
                <a:ea typeface="Segoe UI Black"/>
                <a:cs typeface="Quire Sans"/>
              </a:rPr>
              <a:t>Please</a:t>
            </a:r>
            <a:r>
              <a:rPr lang="es-ES_tradnl" sz="3100" b="1" dirty="0">
                <a:solidFill>
                  <a:srgbClr val="002060"/>
                </a:solidFill>
                <a:latin typeface="Arial Rounded MT Bold" panose="020F0704030504030204" pitchFamily="34" charset="0"/>
                <a:ea typeface="Segoe UI Black"/>
                <a:cs typeface="Quire Sans"/>
              </a:rPr>
              <a:t> </a:t>
            </a:r>
            <a:r>
              <a:rPr lang="es-ES_tradnl" sz="3100" b="1" dirty="0" err="1">
                <a:solidFill>
                  <a:srgbClr val="002060"/>
                </a:solidFill>
                <a:latin typeface="Arial Rounded MT Bold" panose="020F0704030504030204" pitchFamily="34" charset="0"/>
                <a:ea typeface="Segoe UI Black"/>
                <a:cs typeface="Quire Sans"/>
              </a:rPr>
              <a:t>visit</a:t>
            </a:r>
            <a:r>
              <a:rPr lang="es-ES_tradnl" sz="3100" b="1" dirty="0">
                <a:solidFill>
                  <a:srgbClr val="002060"/>
                </a:solidFill>
                <a:latin typeface="Arial Rounded MT Bold" panose="020F0704030504030204" pitchFamily="34" charset="0"/>
                <a:ea typeface="Segoe UI Black"/>
                <a:cs typeface="Quire Sans"/>
              </a:rPr>
              <a:t> </a:t>
            </a:r>
            <a:r>
              <a:rPr lang="es-ES_tradnl" sz="3100" b="1" dirty="0" err="1">
                <a:solidFill>
                  <a:srgbClr val="002060"/>
                </a:solidFill>
                <a:latin typeface="Arial Rounded MT Bold" panose="020F0704030504030204" pitchFamily="34" charset="0"/>
                <a:ea typeface="Segoe UI Black"/>
                <a:cs typeface="Quire Sans"/>
              </a:rPr>
              <a:t>our</a:t>
            </a:r>
            <a:r>
              <a:rPr lang="es-ES_tradnl" sz="3100" b="1" dirty="0">
                <a:solidFill>
                  <a:srgbClr val="002060"/>
                </a:solidFill>
                <a:latin typeface="Arial Rounded MT Bold" panose="020F0704030504030204" pitchFamily="34" charset="0"/>
                <a:ea typeface="Segoe UI Black"/>
                <a:cs typeface="Quire Sans"/>
              </a:rPr>
              <a:t> </a:t>
            </a:r>
            <a:r>
              <a:rPr lang="es-ES_tradnl" sz="3100" b="1" dirty="0" err="1">
                <a:solidFill>
                  <a:srgbClr val="002060"/>
                </a:solidFill>
                <a:latin typeface="Arial Rounded MT Bold" panose="020F0704030504030204" pitchFamily="34" charset="0"/>
                <a:ea typeface="Segoe UI Black"/>
                <a:cs typeface="Quire Sans"/>
              </a:rPr>
              <a:t>website</a:t>
            </a:r>
            <a:r>
              <a:rPr lang="es-ES_tradnl" sz="3100" b="1" dirty="0">
                <a:solidFill>
                  <a:srgbClr val="002060"/>
                </a:solidFill>
                <a:latin typeface="Arial Rounded MT Bold" panose="020F0704030504030204" pitchFamily="34" charset="0"/>
                <a:ea typeface="Segoe UI Black"/>
                <a:cs typeface="Quire Sans"/>
              </a:rPr>
              <a:t> </a:t>
            </a:r>
            <a:r>
              <a:rPr lang="es-ES_tradnl" sz="3100" b="1" dirty="0" err="1">
                <a:solidFill>
                  <a:srgbClr val="002060"/>
                </a:solidFill>
                <a:latin typeface="Arial Rounded MT Bold" panose="020F0704030504030204" pitchFamily="34" charset="0"/>
                <a:ea typeface="Segoe UI Black"/>
                <a:cs typeface="Quire Sans"/>
              </a:rPr>
              <a:t>for</a:t>
            </a:r>
            <a:r>
              <a:rPr lang="es-ES_tradnl" sz="3100" b="1" dirty="0">
                <a:solidFill>
                  <a:srgbClr val="002060"/>
                </a:solidFill>
                <a:latin typeface="Arial Rounded MT Bold" panose="020F0704030504030204" pitchFamily="34" charset="0"/>
                <a:ea typeface="Segoe UI Black"/>
                <a:cs typeface="Quire Sans"/>
              </a:rPr>
              <a:t> complete </a:t>
            </a:r>
            <a:r>
              <a:rPr lang="es-ES_tradnl" sz="3100" b="1" dirty="0" err="1">
                <a:solidFill>
                  <a:srgbClr val="002060"/>
                </a:solidFill>
                <a:latin typeface="Arial Rounded MT Bold" panose="020F0704030504030204" pitchFamily="34" charset="0"/>
                <a:ea typeface="Segoe UI Black"/>
                <a:cs typeface="Quire Sans"/>
              </a:rPr>
              <a:t>info</a:t>
            </a:r>
            <a:r>
              <a:rPr lang="es-ES_tradnl" sz="3100" b="1" dirty="0">
                <a:solidFill>
                  <a:srgbClr val="002060"/>
                </a:solidFill>
                <a:latin typeface="Arial Rounded MT Bold" panose="020F0704030504030204" pitchFamily="34" charset="0"/>
                <a:ea typeface="Segoe UI Black"/>
                <a:cs typeface="Quire Sans"/>
              </a:rPr>
              <a:t>!</a:t>
            </a:r>
            <a:br>
              <a:rPr lang="es-ES_tradnl" sz="3100" b="1" dirty="0">
                <a:solidFill>
                  <a:srgbClr val="002060"/>
                </a:solidFill>
                <a:latin typeface="Arial Rounded MT Bold" panose="020F0704030504030204" pitchFamily="34" charset="0"/>
                <a:ea typeface="Segoe UI Black" panose="020B0A02040204020203" pitchFamily="34" charset="0"/>
              </a:rPr>
            </a:br>
            <a:br>
              <a:rPr lang="es-ES_tradnl" sz="3600" b="1" dirty="0">
                <a:latin typeface="Quire Sans"/>
                <a:ea typeface="Segoe UI Black" panose="020B0A02040204020203" pitchFamily="34" charset="0"/>
              </a:rPr>
            </a:br>
            <a:r>
              <a:rPr lang="es-ES_tradnl" sz="2000" b="1" dirty="0">
                <a:solidFill>
                  <a:srgbClr val="002060"/>
                </a:solidFill>
                <a:latin typeface="Arial Rounded MT Bold" panose="020F0704030504030204" pitchFamily="34" charset="0"/>
                <a:ea typeface="Segoe UI Black"/>
                <a:cs typeface="Quire Sans"/>
              </a:rPr>
              <a:t>Just </a:t>
            </a:r>
            <a:r>
              <a:rPr lang="es-ES_tradnl" sz="2000" b="1" dirty="0" err="1">
                <a:solidFill>
                  <a:srgbClr val="002060"/>
                </a:solidFill>
                <a:latin typeface="Arial Rounded MT Bold" panose="020F0704030504030204" pitchFamily="34" charset="0"/>
                <a:ea typeface="Segoe UI Black"/>
                <a:cs typeface="Quire Sans"/>
              </a:rPr>
              <a:t>search</a:t>
            </a:r>
            <a:r>
              <a:rPr lang="es-ES_tradnl" sz="2000" b="1" dirty="0">
                <a:solidFill>
                  <a:srgbClr val="002060"/>
                </a:solidFill>
                <a:latin typeface="Arial Rounded MT Bold" panose="020F0704030504030204" pitchFamily="34" charset="0"/>
                <a:ea typeface="Segoe UI Black"/>
                <a:cs typeface="Quire Sans"/>
              </a:rPr>
              <a:t> </a:t>
            </a:r>
            <a:r>
              <a:rPr lang="es-ES_tradnl" sz="2000" b="1" dirty="0" err="1">
                <a:solidFill>
                  <a:srgbClr val="002060"/>
                </a:solidFill>
                <a:latin typeface="Arial Rounded MT Bold" panose="020F0704030504030204" pitchFamily="34" charset="0"/>
                <a:ea typeface="Segoe UI Black"/>
                <a:cs typeface="Quire Sans"/>
              </a:rPr>
              <a:t>for</a:t>
            </a:r>
            <a:r>
              <a:rPr lang="es-ES_tradnl" sz="2000" b="1" dirty="0">
                <a:solidFill>
                  <a:srgbClr val="002060"/>
                </a:solidFill>
                <a:latin typeface="Arial Rounded MT Bold" panose="020F0704030504030204" pitchFamily="34" charset="0"/>
                <a:ea typeface="Segoe UI Black"/>
                <a:cs typeface="Quire Sans"/>
              </a:rPr>
              <a:t> </a:t>
            </a:r>
            <a:br>
              <a:rPr lang="es-ES_tradnl" sz="2000" b="1" dirty="0">
                <a:solidFill>
                  <a:srgbClr val="002060"/>
                </a:solidFill>
                <a:latin typeface="Arial Rounded MT Bold" panose="020F0704030504030204" pitchFamily="34" charset="0"/>
                <a:ea typeface="Segoe UI Black"/>
              </a:rPr>
            </a:br>
            <a:r>
              <a:rPr lang="es-ES_tradnl" sz="3600" b="1" dirty="0">
                <a:solidFill>
                  <a:srgbClr val="002060"/>
                </a:solidFill>
                <a:latin typeface="Arial Rounded MT Bold" panose="020F0704030504030204" pitchFamily="34" charset="0"/>
                <a:ea typeface="Segoe UI Black"/>
                <a:cs typeface="Quire Sans"/>
              </a:rPr>
              <a:t>NALCAP SPAIN</a:t>
            </a:r>
            <a:br>
              <a:rPr lang="en-US" sz="2000" b="1" dirty="0">
                <a:latin typeface="Candara" panose="020E0502030303020204" pitchFamily="34" charset="0"/>
              </a:rPr>
            </a:br>
            <a:br>
              <a:rPr lang="en-US" sz="2000" b="1" dirty="0">
                <a:latin typeface="Candara" panose="020E0502030303020204" pitchFamily="34" charset="0"/>
              </a:rPr>
            </a:br>
            <a:br>
              <a:rPr lang="en-US" sz="2000" b="1" dirty="0">
                <a:latin typeface="Candara" panose="020E0502030303020204" pitchFamily="34" charset="0"/>
              </a:rPr>
            </a:br>
            <a:br>
              <a:rPr lang="en-US" sz="2000" b="1" dirty="0">
                <a:latin typeface="Candara" panose="020E0502030303020204" pitchFamily="34" charset="0"/>
              </a:rPr>
            </a:br>
            <a:br>
              <a:rPr lang="es-ES" sz="2000" dirty="0"/>
            </a:br>
            <a:br>
              <a:rPr lang="en-US" altLang="es-ES" sz="2400" dirty="0">
                <a:latin typeface="Arial"/>
                <a:cs typeface="Arial"/>
              </a:rPr>
            </a:br>
            <a:endParaRPr lang="es-ES" altLang="es-ES" sz="2400" dirty="0">
              <a:solidFill>
                <a:srgbClr val="002060"/>
              </a:solidFill>
              <a:latin typeface="Abadi" panose="020B0604020104020204" pitchFamily="34" charset="0"/>
              <a:cs typeface="Arial" pitchFamily="34" charset="0"/>
            </a:endParaRPr>
          </a:p>
        </p:txBody>
      </p:sp>
      <p:pic>
        <p:nvPicPr>
          <p:cNvPr id="8" name="Picture 7" descr="Gracias.png"/>
          <p:cNvPicPr>
            <a:picLocks noChangeAspect="1"/>
          </p:cNvPicPr>
          <p:nvPr/>
        </p:nvPicPr>
        <p:blipFill rotWithShape="1">
          <a:blip r:embed="rId3" cstate="print"/>
          <a:srcRect l="25775"/>
          <a:stretch/>
        </p:blipFill>
        <p:spPr>
          <a:xfrm>
            <a:off x="498576" y="510"/>
            <a:ext cx="3125941" cy="3456384"/>
          </a:xfrm>
          <a:prstGeom prst="rect">
            <a:avLst/>
          </a:prstGeom>
        </p:spPr>
      </p:pic>
      <p:sp>
        <p:nvSpPr>
          <p:cNvPr id="3" name="TextBox 2">
            <a:extLst>
              <a:ext uri="{FF2B5EF4-FFF2-40B4-BE49-F238E27FC236}">
                <a16:creationId xmlns:a16="http://schemas.microsoft.com/office/drawing/2014/main" id="{F001392B-A6C0-4573-AA73-F0C1D243300E}"/>
              </a:ext>
            </a:extLst>
          </p:cNvPr>
          <p:cNvSpPr txBox="1"/>
          <p:nvPr/>
        </p:nvSpPr>
        <p:spPr>
          <a:xfrm>
            <a:off x="2339752" y="5890555"/>
            <a:ext cx="4466491" cy="923330"/>
          </a:xfrm>
          <a:prstGeom prst="rect">
            <a:avLst/>
          </a:prstGeom>
          <a:noFill/>
        </p:spPr>
        <p:txBody>
          <a:bodyPr wrap="square" lIns="91440" tIns="45720" rIns="91440" bIns="45720" rtlCol="0" anchor="t">
            <a:spAutoFit/>
          </a:bodyPr>
          <a:lstStyle/>
          <a:p>
            <a:pPr algn="ctr"/>
            <a:r>
              <a:rPr kumimoji="0" lang="en-US" altLang="es-ES" sz="1200" b="1" i="0" u="none" strike="noStrike" kern="1200" cap="none" spc="0" normalizeH="0" baseline="0" dirty="0">
                <a:ln>
                  <a:noFill/>
                </a:ln>
                <a:solidFill>
                  <a:srgbClr val="002060"/>
                </a:solidFill>
                <a:effectLst/>
                <a:uLnTx/>
                <a:uFillTx/>
                <a:latin typeface="Abadi"/>
                <a:ea typeface="+mj-ea"/>
                <a:cs typeface="+mj-cs"/>
              </a:rPr>
              <a:t>Disclaimer: The </a:t>
            </a:r>
            <a:r>
              <a:rPr kumimoji="0" lang="en-US" sz="1200" b="1" i="0" u="none" strike="noStrike" kern="1200" cap="none" spc="0" normalizeH="0" baseline="0" dirty="0">
                <a:ln>
                  <a:noFill/>
                </a:ln>
                <a:solidFill>
                  <a:srgbClr val="002060"/>
                </a:solidFill>
                <a:effectLst/>
                <a:uLnTx/>
                <a:uFillTx/>
                <a:latin typeface="Abadi"/>
                <a:ea typeface="+mj-ea"/>
                <a:cs typeface="+mj-cs"/>
              </a:rPr>
              <a:t>program is </a:t>
            </a:r>
            <a:r>
              <a:rPr lang="en-US" sz="1200" b="1" dirty="0">
                <a:solidFill>
                  <a:srgbClr val="002060"/>
                </a:solidFill>
                <a:latin typeface="Abadi"/>
                <a:ea typeface="+mj-ea"/>
                <a:cs typeface="+mj-cs"/>
              </a:rPr>
              <a:t>taking place </a:t>
            </a:r>
            <a:r>
              <a:rPr kumimoji="0" lang="en-US" sz="1200" b="1" i="0" u="none" strike="noStrike" kern="1200" cap="none" spc="0" normalizeH="0" baseline="0" dirty="0">
                <a:ln>
                  <a:noFill/>
                </a:ln>
                <a:solidFill>
                  <a:srgbClr val="002060"/>
                </a:solidFill>
                <a:effectLst/>
                <a:uLnTx/>
                <a:uFillTx/>
                <a:latin typeface="Abadi"/>
                <a:ea typeface="+mj-ea"/>
                <a:cs typeface="+mj-cs"/>
              </a:rPr>
              <a:t>this year in Spain in the context of </a:t>
            </a:r>
            <a:r>
              <a:rPr lang="en-US" sz="1200" b="1" dirty="0">
                <a:solidFill>
                  <a:srgbClr val="002060"/>
                </a:solidFill>
                <a:latin typeface="Abadi"/>
                <a:ea typeface="+mj-ea"/>
                <a:cs typeface="+mj-cs"/>
              </a:rPr>
              <a:t>C</a:t>
            </a:r>
            <a:r>
              <a:rPr kumimoji="0" lang="en-US" sz="1200" b="1" i="0" u="none" strike="noStrike" kern="1200" cap="none" spc="0" normalizeH="0" baseline="0" dirty="0">
                <a:ln>
                  <a:noFill/>
                </a:ln>
                <a:solidFill>
                  <a:srgbClr val="002060"/>
                </a:solidFill>
                <a:effectLst/>
                <a:uLnTx/>
                <a:uFillTx/>
                <a:latin typeface="Abadi"/>
                <a:ea typeface="+mj-ea"/>
                <a:cs typeface="+mj-cs"/>
              </a:rPr>
              <a:t>ovid-19. All schools </a:t>
            </a:r>
            <a:r>
              <a:rPr lang="en-US" sz="1200" b="1" dirty="0">
                <a:solidFill>
                  <a:srgbClr val="002060"/>
                </a:solidFill>
                <a:latin typeface="Abadi"/>
                <a:ea typeface="+mj-ea"/>
                <a:cs typeface="+mj-cs"/>
              </a:rPr>
              <a:t>in the country are open and </a:t>
            </a:r>
            <a:r>
              <a:rPr kumimoji="0" lang="en-US" sz="1200" b="1" i="0" u="none" strike="noStrike" kern="1200" cap="none" spc="0" normalizeH="0" baseline="0" dirty="0">
                <a:ln>
                  <a:noFill/>
                </a:ln>
                <a:solidFill>
                  <a:srgbClr val="002060"/>
                </a:solidFill>
                <a:effectLst/>
                <a:uLnTx/>
                <a:uFillTx/>
                <a:latin typeface="Abadi"/>
                <a:ea typeface="+mj-ea"/>
                <a:cs typeface="+mj-cs"/>
              </a:rPr>
              <a:t>are taking the necessary measures to ensure that everyone is safe.</a:t>
            </a:r>
            <a:br>
              <a:rPr lang="en-US" sz="4000" b="1" i="0" u="none" strike="noStrike" kern="1200" cap="none" spc="0" normalizeH="0" baseline="0" dirty="0">
                <a:ln>
                  <a:noFill/>
                </a:ln>
                <a:effectLst/>
                <a:uLnTx/>
                <a:uFillTx/>
                <a:latin typeface="Abadi" panose="020B0604020104020204" pitchFamily="34" charset="0"/>
                <a:ea typeface="+mj-ea"/>
                <a:cs typeface="+mj-cs"/>
              </a:rPr>
            </a:br>
            <a:endParaRPr lang="en-US" b="1" dirty="0"/>
          </a:p>
        </p:txBody>
      </p:sp>
      <p:sp>
        <p:nvSpPr>
          <p:cNvPr id="4" name="AutoShape 2" descr="TikTok Logo Vector Logo - Download Free SVG Icon | Worldvectorlogo">
            <a:extLst>
              <a:ext uri="{FF2B5EF4-FFF2-40B4-BE49-F238E27FC236}">
                <a16:creationId xmlns:a16="http://schemas.microsoft.com/office/drawing/2014/main" id="{4C834F3E-7A19-4E8C-9C61-B50A38D3B9D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Logo&#10;&#10;Description automatically generated">
            <a:extLst>
              <a:ext uri="{FF2B5EF4-FFF2-40B4-BE49-F238E27FC236}">
                <a16:creationId xmlns:a16="http://schemas.microsoft.com/office/drawing/2014/main" id="{0673C72F-C166-4C9D-AAFF-09BE7D591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4149080"/>
            <a:ext cx="1579337" cy="15793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89CC3EAD349B64387D96ADF4200973D" ma:contentTypeVersion="13" ma:contentTypeDescription="Create a new document." ma:contentTypeScope="" ma:versionID="b6d0cf3f1d2a9e26907ef61f23665bf6">
  <xsd:schema xmlns:xsd="http://www.w3.org/2001/XMLSchema" xmlns:xs="http://www.w3.org/2001/XMLSchema" xmlns:p="http://schemas.microsoft.com/office/2006/metadata/properties" xmlns:ns2="2ac4252d-edf1-40c7-91e3-416d93cde782" xmlns:ns3="6c01d7e6-cbdd-4dc8-9e2b-6f3ac8f88893" targetNamespace="http://schemas.microsoft.com/office/2006/metadata/properties" ma:root="true" ma:fieldsID="12496c4fbaa9c23ab9f22c1d9219f191" ns2:_="" ns3:_="">
    <xsd:import namespace="2ac4252d-edf1-40c7-91e3-416d93cde782"/>
    <xsd:import namespace="6c01d7e6-cbdd-4dc8-9e2b-6f3ac8f888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c4252d-edf1-40c7-91e3-416d93cde78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c01d7e6-cbdd-4dc8-9e2b-6f3ac8f8889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4389E3-C0B6-4C04-BFDE-2905C7FFB6D9}">
  <ds:schemaRefs>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http://purl.org/dc/dcmitype/"/>
    <ds:schemaRef ds:uri="http://schemas.openxmlformats.org/package/2006/metadata/core-properties"/>
    <ds:schemaRef ds:uri="http://purl.org/dc/elements/1.1/"/>
    <ds:schemaRef ds:uri="6c01d7e6-cbdd-4dc8-9e2b-6f3ac8f88893"/>
    <ds:schemaRef ds:uri="2ac4252d-edf1-40c7-91e3-416d93cde782"/>
    <ds:schemaRef ds:uri="http://purl.org/dc/terms/"/>
  </ds:schemaRefs>
</ds:datastoreItem>
</file>

<file path=customXml/itemProps2.xml><?xml version="1.0" encoding="utf-8"?>
<ds:datastoreItem xmlns:ds="http://schemas.openxmlformats.org/officeDocument/2006/customXml" ds:itemID="{3AE9B401-BF5D-47AA-A11A-442E09E3A5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c4252d-edf1-40c7-91e3-416d93cde782"/>
    <ds:schemaRef ds:uri="6c01d7e6-cbdd-4dc8-9e2b-6f3ac8f888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AF1823-89A8-4C1C-914B-AABD31397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5901</TotalTime>
  <Words>640</Words>
  <Application>Microsoft Office PowerPoint</Application>
  <PresentationFormat>On-screen Show (4:3)</PresentationFormat>
  <Paragraphs>83</Paragraphs>
  <Slides>14</Slides>
  <Notes>8</Notes>
  <HiddenSlides>0</HiddenSlides>
  <MMClips>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Abadi</vt:lpstr>
      <vt:lpstr>Arial</vt:lpstr>
      <vt:lpstr>Arial Rounded MT Bold</vt:lpstr>
      <vt:lpstr>Calibri</vt:lpstr>
      <vt:lpstr>Candara</vt:lpstr>
      <vt:lpstr>Franklin Gothic Heavy</vt:lpstr>
      <vt:lpstr>Quire Sans</vt:lpstr>
      <vt:lpstr>Segoe UI</vt:lpstr>
      <vt:lpstr>Segoe UI Black</vt:lpstr>
      <vt:lpstr>VAGRounded BT</vt:lpstr>
      <vt:lpstr>Wingdings</vt:lpstr>
      <vt:lpstr>Office Theme</vt:lpstr>
      <vt:lpstr>  NALCAP Spain North American Language and Culture Assistants Program  2022-23</vt:lpstr>
      <vt:lpstr>PowerPoint Presentation</vt:lpstr>
      <vt:lpstr>PowerPoint Presentation</vt:lpstr>
      <vt:lpstr>What will you be doing?</vt:lpstr>
      <vt:lpstr> School placement types  </vt:lpstr>
      <vt:lpstr>Program Requirements</vt:lpstr>
      <vt:lpstr>Program Conditions</vt:lpstr>
      <vt:lpstr>PowerPoint Presentation</vt:lpstr>
      <vt:lpstr>Why Spain?</vt:lpstr>
      <vt:lpstr>Apps open  February 1 to April 7, 2022</vt:lpstr>
      <vt:lpstr>PowerPoint Presentation</vt:lpstr>
      <vt:lpstr>PowerPoint Presentation</vt:lpstr>
      <vt:lpstr>There’s nothing else quite like Spain</vt:lpstr>
      <vt:lpstr>   Interested in applying? Please visit our website for complete info!  Just search for  NALCAP SPAIN      </vt:lpstr>
    </vt:vector>
  </TitlesOfParts>
  <Company>Siracusa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Mariajose</dc:creator>
  <cp:lastModifiedBy>Wigal, Elizabeth</cp:lastModifiedBy>
  <cp:revision>473</cp:revision>
  <dcterms:created xsi:type="dcterms:W3CDTF">2009-03-26T20:51:52Z</dcterms:created>
  <dcterms:modified xsi:type="dcterms:W3CDTF">2022-02-07T17:57:26Z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0x010100189CC3EAD349B64387D96ADF4200973D</vt:lpwstr>
  </property>
</Properties>
</file>